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Lst>
  <p:sldSz cx="43891200" cy="384048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44" userDrawn="1">
          <p15:clr>
            <a:srgbClr val="A4A3A4"/>
          </p15:clr>
        </p15:guide>
        <p15:guide id="2" pos="13824" userDrawn="1">
          <p15:clr>
            <a:srgbClr val="A4A3A4"/>
          </p15:clr>
        </p15:guide>
        <p15:guide id="3" orient="horz" pos="1219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39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66"/>
    <p:restoredTop sz="96159"/>
  </p:normalViewPr>
  <p:slideViewPr>
    <p:cSldViewPr snapToGrid="0">
      <p:cViewPr varScale="1">
        <p:scale>
          <a:sx n="21" d="100"/>
          <a:sy n="21" d="100"/>
        </p:scale>
        <p:origin x="2056" y="248"/>
      </p:cViewPr>
      <p:guideLst>
        <p:guide orient="horz" pos="744"/>
        <p:guide pos="13824"/>
        <p:guide orient="horz" pos="1219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4000" b="0" i="0" u="none" strike="noStrike" kern="1200" spc="0" baseline="0">
                <a:solidFill>
                  <a:srgbClr val="00539B"/>
                </a:solidFill>
                <a:latin typeface="Arial" panose="020B0604020202020204" pitchFamily="34" charset="0"/>
                <a:ea typeface="+mn-ea"/>
                <a:cs typeface="Arial" panose="020B0604020202020204" pitchFamily="34" charset="0"/>
              </a:defRPr>
            </a:pPr>
            <a:r>
              <a:rPr lang="en-US" sz="4000" dirty="0">
                <a:solidFill>
                  <a:srgbClr val="00539B"/>
                </a:solidFill>
                <a:latin typeface="Arial" panose="020B0604020202020204" pitchFamily="34" charset="0"/>
                <a:cs typeface="Arial" panose="020B0604020202020204" pitchFamily="34" charset="0"/>
              </a:rPr>
              <a:t>TITLE</a:t>
            </a:r>
          </a:p>
        </c:rich>
      </c:tx>
      <c:overlay val="0"/>
      <c:spPr>
        <a:noFill/>
        <a:ln>
          <a:noFill/>
        </a:ln>
        <a:effectLst/>
      </c:spPr>
      <c:txPr>
        <a:bodyPr rot="0" spcFirstLastPara="1" vertOverflow="ellipsis" vert="horz" wrap="square" anchor="ctr" anchorCtr="1"/>
        <a:lstStyle/>
        <a:p>
          <a:pPr>
            <a:defRPr sz="4000" b="0" i="0" u="none" strike="noStrike" kern="1200" spc="0" baseline="0">
              <a:solidFill>
                <a:srgbClr val="00539B"/>
              </a:solidFill>
              <a:latin typeface="Arial" panose="020B0604020202020204" pitchFamily="34" charset="0"/>
              <a:ea typeface="+mn-ea"/>
              <a:cs typeface="Arial" panose="020B0604020202020204" pitchFamily="34" charset="0"/>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C704-5948-A30A-A34C445BF369}"/>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C704-5948-A30A-A34C445BF369}"/>
            </c:ext>
          </c:extLst>
        </c:ser>
        <c:ser>
          <c:idx val="2"/>
          <c:order val="2"/>
          <c:tx>
            <c:strRef>
              <c:f>Sheet1!$D$1</c:f>
              <c:strCache>
                <c:ptCount val="1"/>
                <c:pt idx="0">
                  <c:v>Series 3</c:v>
                </c:pt>
              </c:strCache>
            </c:strRef>
          </c:tx>
          <c:spPr>
            <a:solidFill>
              <a:schemeClr val="accent3"/>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C704-5948-A30A-A34C445BF369}"/>
            </c:ext>
          </c:extLst>
        </c:ser>
        <c:dLbls>
          <c:showLegendKey val="0"/>
          <c:showVal val="0"/>
          <c:showCatName val="0"/>
          <c:showSerName val="0"/>
          <c:showPercent val="0"/>
          <c:showBubbleSize val="0"/>
        </c:dLbls>
        <c:gapWidth val="219"/>
        <c:overlap val="-27"/>
        <c:axId val="1975148992"/>
        <c:axId val="1975167856"/>
      </c:barChart>
      <c:catAx>
        <c:axId val="19751489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3200" b="0" i="0" u="none" strike="noStrike" kern="1200" baseline="0">
                <a:solidFill>
                  <a:srgbClr val="00539B"/>
                </a:solidFill>
                <a:latin typeface="Arial" panose="020B0604020202020204" pitchFamily="34" charset="0"/>
                <a:ea typeface="+mn-ea"/>
                <a:cs typeface="Arial" panose="020B0604020202020204" pitchFamily="34" charset="0"/>
              </a:defRPr>
            </a:pPr>
            <a:endParaRPr lang="en-US"/>
          </a:p>
        </c:txPr>
        <c:crossAx val="1975167856"/>
        <c:crosses val="autoZero"/>
        <c:auto val="1"/>
        <c:lblAlgn val="ctr"/>
        <c:lblOffset val="100"/>
        <c:noMultiLvlLbl val="0"/>
      </c:catAx>
      <c:valAx>
        <c:axId val="19751678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751489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800" b="0" i="0" u="none" strike="noStrike" kern="1200" baseline="0">
              <a:solidFill>
                <a:srgbClr val="00539B"/>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4000" b="0" i="0" u="none" strike="noStrike" kern="1200" spc="0" baseline="0">
                <a:solidFill>
                  <a:srgbClr val="00539B"/>
                </a:solidFill>
                <a:latin typeface="Arial" panose="020B0604020202020204" pitchFamily="34" charset="0"/>
                <a:ea typeface="+mn-ea"/>
                <a:cs typeface="Arial" panose="020B0604020202020204" pitchFamily="34" charset="0"/>
              </a:defRPr>
            </a:pPr>
            <a:r>
              <a:rPr lang="en-US" sz="4000" dirty="0">
                <a:latin typeface="Arial" panose="020B0604020202020204" pitchFamily="34" charset="0"/>
                <a:cs typeface="Arial" panose="020B0604020202020204" pitchFamily="34" charset="0"/>
              </a:rPr>
              <a:t>TITLE</a:t>
            </a:r>
          </a:p>
        </c:rich>
      </c:tx>
      <c:overlay val="0"/>
      <c:spPr>
        <a:noFill/>
        <a:ln>
          <a:noFill/>
        </a:ln>
        <a:effectLst/>
      </c:spPr>
      <c:txPr>
        <a:bodyPr rot="0" spcFirstLastPara="1" vertOverflow="ellipsis" vert="horz" wrap="square" anchor="ctr" anchorCtr="1"/>
        <a:lstStyle/>
        <a:p>
          <a:pPr>
            <a:defRPr sz="4000" b="0" i="0" u="none" strike="noStrike" kern="1200" spc="0" baseline="0">
              <a:solidFill>
                <a:srgbClr val="00539B"/>
              </a:solidFill>
              <a:latin typeface="Arial" panose="020B0604020202020204" pitchFamily="34" charset="0"/>
              <a:ea typeface="+mn-ea"/>
              <a:cs typeface="Arial" panose="020B0604020202020204" pitchFamily="34" charset="0"/>
            </a:defRPr>
          </a:pPr>
          <a:endParaRPr lang="en-US"/>
        </a:p>
      </c:txPr>
    </c:title>
    <c:autoTitleDeleted val="0"/>
    <c:plotArea>
      <c:layout/>
      <c:lineChart>
        <c:grouping val="standard"/>
        <c:varyColors val="0"/>
        <c:ser>
          <c:idx val="0"/>
          <c:order val="0"/>
          <c:tx>
            <c:strRef>
              <c:f>Sheet1!$B$1</c:f>
              <c:strCache>
                <c:ptCount val="1"/>
                <c:pt idx="0">
                  <c:v>Series 1</c:v>
                </c:pt>
              </c:strCache>
            </c:strRef>
          </c:tx>
          <c:spPr>
            <a:ln w="28575" cap="rnd">
              <a:solidFill>
                <a:schemeClr val="accent1"/>
              </a:solidFill>
              <a:round/>
            </a:ln>
            <a:effectLst/>
          </c:spPr>
          <c:marker>
            <c:symbol val="none"/>
          </c:marker>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mooth val="0"/>
          <c:extLst>
            <c:ext xmlns:c16="http://schemas.microsoft.com/office/drawing/2014/chart" uri="{C3380CC4-5D6E-409C-BE32-E72D297353CC}">
              <c16:uniqueId val="{00000000-5D31-EB49-8626-9ACB48A13FBD}"/>
            </c:ext>
          </c:extLst>
        </c:ser>
        <c:ser>
          <c:idx val="1"/>
          <c:order val="1"/>
          <c:tx>
            <c:strRef>
              <c:f>Sheet1!$C$1</c:f>
              <c:strCache>
                <c:ptCount val="1"/>
                <c:pt idx="0">
                  <c:v>Series 2</c:v>
                </c:pt>
              </c:strCache>
            </c:strRef>
          </c:tx>
          <c:spPr>
            <a:ln w="28575" cap="rnd">
              <a:solidFill>
                <a:schemeClr val="accent2"/>
              </a:solidFill>
              <a:round/>
            </a:ln>
            <a:effectLst/>
          </c:spPr>
          <c:marker>
            <c:symbol val="none"/>
          </c:marker>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mooth val="0"/>
          <c:extLst>
            <c:ext xmlns:c16="http://schemas.microsoft.com/office/drawing/2014/chart" uri="{C3380CC4-5D6E-409C-BE32-E72D297353CC}">
              <c16:uniqueId val="{00000001-5D31-EB49-8626-9ACB48A13FBD}"/>
            </c:ext>
          </c:extLst>
        </c:ser>
        <c:ser>
          <c:idx val="2"/>
          <c:order val="2"/>
          <c:tx>
            <c:strRef>
              <c:f>Sheet1!$D$1</c:f>
              <c:strCache>
                <c:ptCount val="1"/>
                <c:pt idx="0">
                  <c:v>Series 3</c:v>
                </c:pt>
              </c:strCache>
            </c:strRef>
          </c:tx>
          <c:spPr>
            <a:ln w="28575" cap="rnd">
              <a:solidFill>
                <a:schemeClr val="accent3"/>
              </a:solidFill>
              <a:round/>
            </a:ln>
            <a:effectLst/>
          </c:spPr>
          <c:marker>
            <c:symbol val="none"/>
          </c:marker>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mooth val="0"/>
          <c:extLst>
            <c:ext xmlns:c16="http://schemas.microsoft.com/office/drawing/2014/chart" uri="{C3380CC4-5D6E-409C-BE32-E72D297353CC}">
              <c16:uniqueId val="{00000002-5D31-EB49-8626-9ACB48A13FBD}"/>
            </c:ext>
          </c:extLst>
        </c:ser>
        <c:dLbls>
          <c:showLegendKey val="0"/>
          <c:showVal val="0"/>
          <c:showCatName val="0"/>
          <c:showSerName val="0"/>
          <c:showPercent val="0"/>
          <c:showBubbleSize val="0"/>
        </c:dLbls>
        <c:smooth val="0"/>
        <c:axId val="1975148992"/>
        <c:axId val="1975167856"/>
      </c:lineChart>
      <c:catAx>
        <c:axId val="19751489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3200" b="0" i="0" u="none" strike="noStrike" kern="1200" baseline="0">
                <a:solidFill>
                  <a:srgbClr val="00539B"/>
                </a:solidFill>
                <a:latin typeface="Arial" panose="020B0604020202020204" pitchFamily="34" charset="0"/>
                <a:ea typeface="+mn-ea"/>
                <a:cs typeface="Arial" panose="020B0604020202020204" pitchFamily="34" charset="0"/>
              </a:defRPr>
            </a:pPr>
            <a:endParaRPr lang="en-US"/>
          </a:p>
        </c:txPr>
        <c:crossAx val="1975167856"/>
        <c:crosses val="autoZero"/>
        <c:auto val="1"/>
        <c:lblAlgn val="ctr"/>
        <c:lblOffset val="100"/>
        <c:noMultiLvlLbl val="0"/>
      </c:catAx>
      <c:valAx>
        <c:axId val="19751678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751489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800" b="0" i="0" u="none" strike="noStrike" kern="1200" baseline="0">
              <a:solidFill>
                <a:srgbClr val="00539B"/>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4000" b="0" i="0" u="none" strike="noStrike" kern="1200" spc="0" baseline="0">
                <a:solidFill>
                  <a:srgbClr val="00539B"/>
                </a:solidFill>
                <a:latin typeface="Arial" panose="020B0604020202020204" pitchFamily="34" charset="0"/>
                <a:ea typeface="+mn-ea"/>
                <a:cs typeface="Arial" panose="020B0604020202020204" pitchFamily="34" charset="0"/>
              </a:defRPr>
            </a:pPr>
            <a:r>
              <a:rPr lang="en-US" sz="4000" dirty="0">
                <a:latin typeface="Arial" panose="020B0604020202020204" pitchFamily="34" charset="0"/>
                <a:cs typeface="Arial" panose="020B0604020202020204" pitchFamily="34" charset="0"/>
              </a:rPr>
              <a:t>TITLE</a:t>
            </a:r>
          </a:p>
        </c:rich>
      </c:tx>
      <c:overlay val="0"/>
      <c:spPr>
        <a:noFill/>
        <a:ln>
          <a:noFill/>
        </a:ln>
        <a:effectLst/>
      </c:spPr>
      <c:txPr>
        <a:bodyPr rot="0" spcFirstLastPara="1" vertOverflow="ellipsis" vert="horz" wrap="square" anchor="ctr" anchorCtr="1"/>
        <a:lstStyle/>
        <a:p>
          <a:pPr>
            <a:defRPr sz="4000" b="0" i="0" u="none" strike="noStrike" kern="1200" spc="0" baseline="0">
              <a:solidFill>
                <a:srgbClr val="00539B"/>
              </a:solidFill>
              <a:latin typeface="Arial" panose="020B0604020202020204" pitchFamily="34" charset="0"/>
              <a:ea typeface="+mn-ea"/>
              <a:cs typeface="Arial" panose="020B0604020202020204" pitchFamily="34" charset="0"/>
            </a:defRPr>
          </a:pPr>
          <a:endParaRPr lang="en-US"/>
        </a:p>
      </c:txPr>
    </c:title>
    <c:autoTitleDeleted val="0"/>
    <c:plotArea>
      <c:layout/>
      <c:pieChart>
        <c:varyColors val="1"/>
        <c:ser>
          <c:idx val="0"/>
          <c:order val="0"/>
          <c:tx>
            <c:strRef>
              <c:f>Sheet1!$B$1</c:f>
              <c:strCache>
                <c:ptCount val="1"/>
                <c:pt idx="0">
                  <c:v>Series 1</c:v>
                </c:pt>
              </c:strCache>
            </c:strRef>
          </c:tx>
          <c:dPt>
            <c:idx val="0"/>
            <c:bubble3D val="0"/>
            <c:spPr>
              <a:solidFill>
                <a:schemeClr val="accent1"/>
              </a:solidFill>
              <a:ln>
                <a:noFill/>
              </a:ln>
              <a:effectLst/>
            </c:spPr>
            <c:extLst>
              <c:ext xmlns:c16="http://schemas.microsoft.com/office/drawing/2014/chart" uri="{C3380CC4-5D6E-409C-BE32-E72D297353CC}">
                <c16:uniqueId val="{00000001-E592-8542-B041-57AC93755B0B}"/>
              </c:ext>
            </c:extLst>
          </c:dPt>
          <c:dPt>
            <c:idx val="1"/>
            <c:bubble3D val="0"/>
            <c:spPr>
              <a:solidFill>
                <a:schemeClr val="accent2"/>
              </a:solidFill>
              <a:ln>
                <a:noFill/>
              </a:ln>
              <a:effectLst/>
            </c:spPr>
            <c:extLst>
              <c:ext xmlns:c16="http://schemas.microsoft.com/office/drawing/2014/chart" uri="{C3380CC4-5D6E-409C-BE32-E72D297353CC}">
                <c16:uniqueId val="{00000003-E592-8542-B041-57AC93755B0B}"/>
              </c:ext>
            </c:extLst>
          </c:dPt>
          <c:dPt>
            <c:idx val="2"/>
            <c:bubble3D val="0"/>
            <c:spPr>
              <a:solidFill>
                <a:schemeClr val="accent3"/>
              </a:solidFill>
              <a:ln>
                <a:noFill/>
              </a:ln>
              <a:effectLst/>
            </c:spPr>
            <c:extLst>
              <c:ext xmlns:c16="http://schemas.microsoft.com/office/drawing/2014/chart" uri="{C3380CC4-5D6E-409C-BE32-E72D297353CC}">
                <c16:uniqueId val="{00000005-E592-8542-B041-57AC93755B0B}"/>
              </c:ext>
            </c:extLst>
          </c:dPt>
          <c:dPt>
            <c:idx val="3"/>
            <c:bubble3D val="0"/>
            <c:spPr>
              <a:solidFill>
                <a:schemeClr val="accent4"/>
              </a:solidFill>
              <a:ln>
                <a:noFill/>
              </a:ln>
              <a:effectLst/>
            </c:spPr>
            <c:extLst>
              <c:ext xmlns:c16="http://schemas.microsoft.com/office/drawing/2014/chart" uri="{C3380CC4-5D6E-409C-BE32-E72D297353CC}">
                <c16:uniqueId val="{00000007-E592-8542-B041-57AC93755B0B}"/>
              </c:ext>
            </c:extLst>
          </c:dPt>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7AB4-1E4E-B9E2-2B3FD1CC8005}"/>
            </c:ext>
          </c:extLst>
        </c:ser>
        <c:ser>
          <c:idx val="1"/>
          <c:order val="1"/>
          <c:tx>
            <c:strRef>
              <c:f>Sheet1!$C$1</c:f>
              <c:strCache>
                <c:ptCount val="1"/>
                <c:pt idx="0">
                  <c:v>Series 2</c:v>
                </c:pt>
              </c:strCache>
            </c:strRef>
          </c:tx>
          <c:dPt>
            <c:idx val="0"/>
            <c:bubble3D val="0"/>
            <c:spPr>
              <a:solidFill>
                <a:schemeClr val="accent1"/>
              </a:solidFill>
              <a:ln>
                <a:noFill/>
              </a:ln>
              <a:effectLst/>
            </c:spPr>
            <c:extLst>
              <c:ext xmlns:c16="http://schemas.microsoft.com/office/drawing/2014/chart" uri="{C3380CC4-5D6E-409C-BE32-E72D297353CC}">
                <c16:uniqueId val="{00000009-E592-8542-B041-57AC93755B0B}"/>
              </c:ext>
            </c:extLst>
          </c:dPt>
          <c:dPt>
            <c:idx val="1"/>
            <c:bubble3D val="0"/>
            <c:spPr>
              <a:solidFill>
                <a:schemeClr val="accent2"/>
              </a:solidFill>
              <a:ln>
                <a:noFill/>
              </a:ln>
              <a:effectLst/>
            </c:spPr>
            <c:extLst>
              <c:ext xmlns:c16="http://schemas.microsoft.com/office/drawing/2014/chart" uri="{C3380CC4-5D6E-409C-BE32-E72D297353CC}">
                <c16:uniqueId val="{0000000B-E592-8542-B041-57AC93755B0B}"/>
              </c:ext>
            </c:extLst>
          </c:dPt>
          <c:dPt>
            <c:idx val="2"/>
            <c:bubble3D val="0"/>
            <c:spPr>
              <a:solidFill>
                <a:schemeClr val="accent3"/>
              </a:solidFill>
              <a:ln>
                <a:noFill/>
              </a:ln>
              <a:effectLst/>
            </c:spPr>
            <c:extLst>
              <c:ext xmlns:c16="http://schemas.microsoft.com/office/drawing/2014/chart" uri="{C3380CC4-5D6E-409C-BE32-E72D297353CC}">
                <c16:uniqueId val="{0000000D-E592-8542-B041-57AC93755B0B}"/>
              </c:ext>
            </c:extLst>
          </c:dPt>
          <c:dPt>
            <c:idx val="3"/>
            <c:bubble3D val="0"/>
            <c:spPr>
              <a:solidFill>
                <a:schemeClr val="accent4"/>
              </a:solidFill>
              <a:ln>
                <a:noFill/>
              </a:ln>
              <a:effectLst/>
            </c:spPr>
            <c:extLst>
              <c:ext xmlns:c16="http://schemas.microsoft.com/office/drawing/2014/chart" uri="{C3380CC4-5D6E-409C-BE32-E72D297353CC}">
                <c16:uniqueId val="{0000000F-E592-8542-B041-57AC93755B0B}"/>
              </c:ext>
            </c:extLst>
          </c:dPt>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7AB4-1E4E-B9E2-2B3FD1CC8005}"/>
            </c:ext>
          </c:extLst>
        </c:ser>
        <c:ser>
          <c:idx val="2"/>
          <c:order val="2"/>
          <c:tx>
            <c:strRef>
              <c:f>Sheet1!$D$1</c:f>
              <c:strCache>
                <c:ptCount val="1"/>
                <c:pt idx="0">
                  <c:v>Series 3</c:v>
                </c:pt>
              </c:strCache>
            </c:strRef>
          </c:tx>
          <c:dPt>
            <c:idx val="0"/>
            <c:bubble3D val="0"/>
            <c:spPr>
              <a:solidFill>
                <a:schemeClr val="accent1"/>
              </a:solidFill>
              <a:ln>
                <a:noFill/>
              </a:ln>
              <a:effectLst/>
            </c:spPr>
            <c:extLst>
              <c:ext xmlns:c16="http://schemas.microsoft.com/office/drawing/2014/chart" uri="{C3380CC4-5D6E-409C-BE32-E72D297353CC}">
                <c16:uniqueId val="{00000011-E592-8542-B041-57AC93755B0B}"/>
              </c:ext>
            </c:extLst>
          </c:dPt>
          <c:dPt>
            <c:idx val="1"/>
            <c:bubble3D val="0"/>
            <c:spPr>
              <a:solidFill>
                <a:schemeClr val="accent2"/>
              </a:solidFill>
              <a:ln>
                <a:noFill/>
              </a:ln>
              <a:effectLst/>
            </c:spPr>
            <c:extLst>
              <c:ext xmlns:c16="http://schemas.microsoft.com/office/drawing/2014/chart" uri="{C3380CC4-5D6E-409C-BE32-E72D297353CC}">
                <c16:uniqueId val="{00000013-E592-8542-B041-57AC93755B0B}"/>
              </c:ext>
            </c:extLst>
          </c:dPt>
          <c:dPt>
            <c:idx val="2"/>
            <c:bubble3D val="0"/>
            <c:spPr>
              <a:solidFill>
                <a:schemeClr val="accent3"/>
              </a:solidFill>
              <a:ln>
                <a:noFill/>
              </a:ln>
              <a:effectLst/>
            </c:spPr>
            <c:extLst>
              <c:ext xmlns:c16="http://schemas.microsoft.com/office/drawing/2014/chart" uri="{C3380CC4-5D6E-409C-BE32-E72D297353CC}">
                <c16:uniqueId val="{00000015-E592-8542-B041-57AC93755B0B}"/>
              </c:ext>
            </c:extLst>
          </c:dPt>
          <c:dPt>
            <c:idx val="3"/>
            <c:bubble3D val="0"/>
            <c:spPr>
              <a:solidFill>
                <a:schemeClr val="accent4"/>
              </a:solidFill>
              <a:ln>
                <a:noFill/>
              </a:ln>
              <a:effectLst/>
            </c:spPr>
            <c:extLst>
              <c:ext xmlns:c16="http://schemas.microsoft.com/office/drawing/2014/chart" uri="{C3380CC4-5D6E-409C-BE32-E72D297353CC}">
                <c16:uniqueId val="{00000017-E592-8542-B041-57AC93755B0B}"/>
              </c:ext>
            </c:extLst>
          </c:dPt>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7AB4-1E4E-B9E2-2B3FD1CC8005}"/>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2800" b="0" i="0" u="none" strike="noStrike" kern="1200" baseline="0">
              <a:solidFill>
                <a:srgbClr val="00539B"/>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6285233"/>
            <a:ext cx="37307520" cy="1337056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20171413"/>
            <a:ext cx="32918400" cy="9272267"/>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0D5343-C12C-794B-B6AA-8CE1D4A290D7}" type="datetimeFigureOut">
              <a:rPr lang="en-US" smtClean="0"/>
              <a:t>3/28/25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81F26-D5DE-9C4B-B577-E1D0BF38BF73}" type="slidenum">
              <a:rPr lang="en-US" smtClean="0"/>
              <a:t>‹#›</a:t>
            </a:fld>
            <a:endParaRPr lang="en-US"/>
          </a:p>
        </p:txBody>
      </p:sp>
    </p:spTree>
    <p:extLst>
      <p:ext uri="{BB962C8B-B14F-4D97-AF65-F5344CB8AC3E}">
        <p14:creationId xmlns:p14="http://schemas.microsoft.com/office/powerpoint/2010/main" val="2709490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0D5343-C12C-794B-B6AA-8CE1D4A290D7}" type="datetimeFigureOut">
              <a:rPr lang="en-US" smtClean="0"/>
              <a:t>3/28/25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81F26-D5DE-9C4B-B577-E1D0BF38BF73}" type="slidenum">
              <a:rPr lang="en-US" smtClean="0"/>
              <a:t>‹#›</a:t>
            </a:fld>
            <a:endParaRPr lang="en-US"/>
          </a:p>
        </p:txBody>
      </p:sp>
    </p:spTree>
    <p:extLst>
      <p:ext uri="{BB962C8B-B14F-4D97-AF65-F5344CB8AC3E}">
        <p14:creationId xmlns:p14="http://schemas.microsoft.com/office/powerpoint/2010/main" val="3240622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2044700"/>
            <a:ext cx="9464040" cy="3254629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2044700"/>
            <a:ext cx="27843480" cy="3254629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0D5343-C12C-794B-B6AA-8CE1D4A290D7}" type="datetimeFigureOut">
              <a:rPr lang="en-US" smtClean="0"/>
              <a:t>3/28/25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81F26-D5DE-9C4B-B577-E1D0BF38BF73}" type="slidenum">
              <a:rPr lang="en-US" smtClean="0"/>
              <a:t>‹#›</a:t>
            </a:fld>
            <a:endParaRPr lang="en-US"/>
          </a:p>
        </p:txBody>
      </p:sp>
    </p:spTree>
    <p:extLst>
      <p:ext uri="{BB962C8B-B14F-4D97-AF65-F5344CB8AC3E}">
        <p14:creationId xmlns:p14="http://schemas.microsoft.com/office/powerpoint/2010/main" val="1627985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0D5343-C12C-794B-B6AA-8CE1D4A290D7}" type="datetimeFigureOut">
              <a:rPr lang="en-US" smtClean="0"/>
              <a:t>3/28/25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81F26-D5DE-9C4B-B577-E1D0BF38BF73}" type="slidenum">
              <a:rPr lang="en-US" smtClean="0"/>
              <a:t>‹#›</a:t>
            </a:fld>
            <a:endParaRPr lang="en-US"/>
          </a:p>
        </p:txBody>
      </p:sp>
    </p:spTree>
    <p:extLst>
      <p:ext uri="{BB962C8B-B14F-4D97-AF65-F5344CB8AC3E}">
        <p14:creationId xmlns:p14="http://schemas.microsoft.com/office/powerpoint/2010/main" val="4034605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9574541"/>
            <a:ext cx="37856160" cy="15975327"/>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5701001"/>
            <a:ext cx="37856160" cy="8401047"/>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0D5343-C12C-794B-B6AA-8CE1D4A290D7}" type="datetimeFigureOut">
              <a:rPr lang="en-US" smtClean="0"/>
              <a:t>3/28/25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781F26-D5DE-9C4B-B577-E1D0BF38BF73}" type="slidenum">
              <a:rPr lang="en-US" smtClean="0"/>
              <a:t>‹#›</a:t>
            </a:fld>
            <a:endParaRPr lang="en-US"/>
          </a:p>
        </p:txBody>
      </p:sp>
    </p:spTree>
    <p:extLst>
      <p:ext uri="{BB962C8B-B14F-4D97-AF65-F5344CB8AC3E}">
        <p14:creationId xmlns:p14="http://schemas.microsoft.com/office/powerpoint/2010/main" val="1347481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10223500"/>
            <a:ext cx="18653760" cy="243674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10223500"/>
            <a:ext cx="18653760" cy="243674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0D5343-C12C-794B-B6AA-8CE1D4A290D7}" type="datetimeFigureOut">
              <a:rPr lang="en-US" smtClean="0"/>
              <a:t>3/28/25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781F26-D5DE-9C4B-B577-E1D0BF38BF73}" type="slidenum">
              <a:rPr lang="en-US" smtClean="0"/>
              <a:t>‹#›</a:t>
            </a:fld>
            <a:endParaRPr lang="en-US"/>
          </a:p>
        </p:txBody>
      </p:sp>
    </p:spTree>
    <p:extLst>
      <p:ext uri="{BB962C8B-B14F-4D97-AF65-F5344CB8AC3E}">
        <p14:creationId xmlns:p14="http://schemas.microsoft.com/office/powerpoint/2010/main" val="2123737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044708"/>
            <a:ext cx="37856160" cy="7423153"/>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9414513"/>
            <a:ext cx="18568032" cy="4613907"/>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023242" y="14028420"/>
            <a:ext cx="18568032" cy="206336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9414513"/>
            <a:ext cx="18659477" cy="4613907"/>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219922" y="14028420"/>
            <a:ext cx="18659477" cy="206336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0D5343-C12C-794B-B6AA-8CE1D4A290D7}" type="datetimeFigureOut">
              <a:rPr lang="en-US" smtClean="0"/>
              <a:t>3/28/25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781F26-D5DE-9C4B-B577-E1D0BF38BF73}" type="slidenum">
              <a:rPr lang="en-US" smtClean="0"/>
              <a:t>‹#›</a:t>
            </a:fld>
            <a:endParaRPr lang="en-US"/>
          </a:p>
        </p:txBody>
      </p:sp>
    </p:spTree>
    <p:extLst>
      <p:ext uri="{BB962C8B-B14F-4D97-AF65-F5344CB8AC3E}">
        <p14:creationId xmlns:p14="http://schemas.microsoft.com/office/powerpoint/2010/main" val="27029467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0D5343-C12C-794B-B6AA-8CE1D4A290D7}" type="datetimeFigureOut">
              <a:rPr lang="en-US" smtClean="0"/>
              <a:t>3/28/25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781F26-D5DE-9C4B-B577-E1D0BF38BF73}" type="slidenum">
              <a:rPr lang="en-US" smtClean="0"/>
              <a:t>‹#›</a:t>
            </a:fld>
            <a:endParaRPr lang="en-US"/>
          </a:p>
        </p:txBody>
      </p:sp>
    </p:spTree>
    <p:extLst>
      <p:ext uri="{BB962C8B-B14F-4D97-AF65-F5344CB8AC3E}">
        <p14:creationId xmlns:p14="http://schemas.microsoft.com/office/powerpoint/2010/main" val="4043035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0D5343-C12C-794B-B6AA-8CE1D4A290D7}" type="datetimeFigureOut">
              <a:rPr lang="en-US" smtClean="0"/>
              <a:t>3/28/25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781F26-D5DE-9C4B-B577-E1D0BF38BF73}" type="slidenum">
              <a:rPr lang="en-US" smtClean="0"/>
              <a:t>‹#›</a:t>
            </a:fld>
            <a:endParaRPr lang="en-US"/>
          </a:p>
        </p:txBody>
      </p:sp>
    </p:spTree>
    <p:extLst>
      <p:ext uri="{BB962C8B-B14F-4D97-AF65-F5344CB8AC3E}">
        <p14:creationId xmlns:p14="http://schemas.microsoft.com/office/powerpoint/2010/main" val="1562435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560320"/>
            <a:ext cx="14156054" cy="896112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5529588"/>
            <a:ext cx="22219920" cy="272923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11521440"/>
            <a:ext cx="14156054" cy="21344893"/>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190D5343-C12C-794B-B6AA-8CE1D4A290D7}" type="datetimeFigureOut">
              <a:rPr lang="en-US" smtClean="0"/>
              <a:t>3/28/25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781F26-D5DE-9C4B-B577-E1D0BF38BF73}" type="slidenum">
              <a:rPr lang="en-US" smtClean="0"/>
              <a:t>‹#›</a:t>
            </a:fld>
            <a:endParaRPr lang="en-US"/>
          </a:p>
        </p:txBody>
      </p:sp>
    </p:spTree>
    <p:extLst>
      <p:ext uri="{BB962C8B-B14F-4D97-AF65-F5344CB8AC3E}">
        <p14:creationId xmlns:p14="http://schemas.microsoft.com/office/powerpoint/2010/main" val="1731248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560320"/>
            <a:ext cx="14156054" cy="896112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5529588"/>
            <a:ext cx="22219920" cy="272923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11521440"/>
            <a:ext cx="14156054" cy="21344893"/>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190D5343-C12C-794B-B6AA-8CE1D4A290D7}" type="datetimeFigureOut">
              <a:rPr lang="en-US" smtClean="0"/>
              <a:t>3/28/25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781F26-D5DE-9C4B-B577-E1D0BF38BF73}" type="slidenum">
              <a:rPr lang="en-US" smtClean="0"/>
              <a:t>‹#›</a:t>
            </a:fld>
            <a:endParaRPr lang="en-US"/>
          </a:p>
        </p:txBody>
      </p:sp>
    </p:spTree>
    <p:extLst>
      <p:ext uri="{BB962C8B-B14F-4D97-AF65-F5344CB8AC3E}">
        <p14:creationId xmlns:p14="http://schemas.microsoft.com/office/powerpoint/2010/main" val="528273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2044708"/>
            <a:ext cx="37856160" cy="742315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10223500"/>
            <a:ext cx="37856160" cy="2436749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5595568"/>
            <a:ext cx="9875520" cy="2044700"/>
          </a:xfrm>
          <a:prstGeom prst="rect">
            <a:avLst/>
          </a:prstGeom>
        </p:spPr>
        <p:txBody>
          <a:bodyPr vert="horz" lIns="91440" tIns="45720" rIns="91440" bIns="45720" rtlCol="0" anchor="ctr"/>
          <a:lstStyle>
            <a:lvl1pPr algn="l">
              <a:defRPr sz="5760">
                <a:solidFill>
                  <a:schemeClr val="tx1">
                    <a:tint val="75000"/>
                  </a:schemeClr>
                </a:solidFill>
              </a:defRPr>
            </a:lvl1pPr>
          </a:lstStyle>
          <a:p>
            <a:fld id="{190D5343-C12C-794B-B6AA-8CE1D4A290D7}" type="datetimeFigureOut">
              <a:rPr lang="en-US" smtClean="0"/>
              <a:t>3/28/25</a:t>
            </a:fld>
            <a:endParaRPr lang="en-US"/>
          </a:p>
        </p:txBody>
      </p:sp>
      <p:sp>
        <p:nvSpPr>
          <p:cNvPr id="5" name="Footer Placeholder 4"/>
          <p:cNvSpPr>
            <a:spLocks noGrp="1"/>
          </p:cNvSpPr>
          <p:nvPr>
            <p:ph type="ftr" sz="quarter" idx="3"/>
          </p:nvPr>
        </p:nvSpPr>
        <p:spPr>
          <a:xfrm>
            <a:off x="14538960" y="35595568"/>
            <a:ext cx="14813280" cy="20447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5595568"/>
            <a:ext cx="9875520" cy="2044700"/>
          </a:xfrm>
          <a:prstGeom prst="rect">
            <a:avLst/>
          </a:prstGeom>
        </p:spPr>
        <p:txBody>
          <a:bodyPr vert="horz" lIns="91440" tIns="45720" rIns="91440" bIns="45720" rtlCol="0" anchor="ctr"/>
          <a:lstStyle>
            <a:lvl1pPr algn="r">
              <a:defRPr sz="5760">
                <a:solidFill>
                  <a:schemeClr val="tx1">
                    <a:tint val="75000"/>
                  </a:schemeClr>
                </a:solidFill>
              </a:defRPr>
            </a:lvl1pPr>
          </a:lstStyle>
          <a:p>
            <a:fld id="{EB781F26-D5DE-9C4B-B577-E1D0BF38BF73}" type="slidenum">
              <a:rPr lang="en-US" smtClean="0"/>
              <a:t>‹#›</a:t>
            </a:fld>
            <a:endParaRPr lang="en-US"/>
          </a:p>
        </p:txBody>
      </p:sp>
    </p:spTree>
    <p:extLst>
      <p:ext uri="{BB962C8B-B14F-4D97-AF65-F5344CB8AC3E}">
        <p14:creationId xmlns:p14="http://schemas.microsoft.com/office/powerpoint/2010/main" val="30133571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7" Type="http://schemas.openxmlformats.org/officeDocument/2006/relationships/image" Target="../media/image3.png"/><Relationship Id="rId2" Type="http://schemas.openxmlformats.org/officeDocument/2006/relationships/chart" Target="../charts/chart1.xml"/><Relationship Id="rId1" Type="http://schemas.openxmlformats.org/officeDocument/2006/relationships/slideLayout" Target="../slideLayouts/slideLayout1.xml"/><Relationship Id="rId6" Type="http://schemas.openxmlformats.org/officeDocument/2006/relationships/image" Target="../media/image2.svg"/><Relationship Id="rId5" Type="http://schemas.openxmlformats.org/officeDocument/2006/relationships/image" Target="../media/image1.png"/><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F9622D2-0E8D-B6D2-B865-F949854913D1}"/>
              </a:ext>
            </a:extLst>
          </p:cNvPr>
          <p:cNvSpPr txBox="1"/>
          <p:nvPr/>
        </p:nvSpPr>
        <p:spPr>
          <a:xfrm>
            <a:off x="609600" y="1398018"/>
            <a:ext cx="10464800" cy="1682512"/>
          </a:xfrm>
          <a:prstGeom prst="rect">
            <a:avLst/>
          </a:prstGeom>
          <a:noFill/>
        </p:spPr>
        <p:txBody>
          <a:bodyPr wrap="square" rtlCol="0">
            <a:spAutoFit/>
          </a:bodyPr>
          <a:lstStyle/>
          <a:p>
            <a:pPr>
              <a:lnSpc>
                <a:spcPts val="6212"/>
              </a:lnSpc>
            </a:pPr>
            <a:r>
              <a:rPr lang="en-US" altLang="en-US" sz="8800" b="1" dirty="0">
                <a:solidFill>
                  <a:srgbClr val="00539B"/>
                </a:solidFill>
                <a:latin typeface="Arial Black" panose="020B0604020202020204" pitchFamily="34" charset="0"/>
                <a:cs typeface="Arial Black" panose="020B0604020202020204" pitchFamily="34" charset="0"/>
              </a:rPr>
              <a:t>Title</a:t>
            </a:r>
            <a:br>
              <a:rPr lang="en-US" altLang="en-US" sz="2800" dirty="0">
                <a:solidFill>
                  <a:srgbClr val="ECB733"/>
                </a:solidFill>
                <a:latin typeface="Arial" panose="020B0604020202020204" pitchFamily="34" charset="0"/>
                <a:cs typeface="Arial" panose="020B0604020202020204" pitchFamily="34" charset="0"/>
              </a:rPr>
            </a:br>
            <a:r>
              <a:rPr lang="en-US" altLang="en-US" sz="5400" b="1" dirty="0">
                <a:solidFill>
                  <a:srgbClr val="10315A"/>
                </a:solidFill>
                <a:latin typeface="Arial" panose="020B0604020202020204" pitchFamily="34" charset="0"/>
                <a:cs typeface="Arial" panose="020B0604020202020204" pitchFamily="34" charset="0"/>
              </a:rPr>
              <a:t>Subtitle</a:t>
            </a:r>
            <a:endParaRPr lang="en-US" altLang="en-US" sz="3600" b="1" dirty="0">
              <a:solidFill>
                <a:srgbClr val="10315A"/>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CF3D3777-7A95-141D-EC12-B3CA03E0BD97}"/>
              </a:ext>
            </a:extLst>
          </p:cNvPr>
          <p:cNvSpPr txBox="1"/>
          <p:nvPr/>
        </p:nvSpPr>
        <p:spPr>
          <a:xfrm>
            <a:off x="609600" y="6502216"/>
            <a:ext cx="9042400" cy="4462760"/>
          </a:xfrm>
          <a:prstGeom prst="rect">
            <a:avLst/>
          </a:prstGeom>
          <a:noFill/>
        </p:spPr>
        <p:txBody>
          <a:bodyPr wrap="square" rtlCol="0">
            <a:spAutoFit/>
          </a:bodyPr>
          <a:lstStyle/>
          <a:p>
            <a:pPr marL="44819"/>
            <a:r>
              <a:rPr lang="en-US" altLang="en-US" sz="4000" b="1" dirty="0">
                <a:solidFill>
                  <a:srgbClr val="10315A"/>
                </a:solidFill>
                <a:latin typeface="Palatino" pitchFamily="2" charset="77"/>
                <a:ea typeface="Palatino" pitchFamily="2" charset="77"/>
                <a:cs typeface="Arial" panose="020B0604020202020204" pitchFamily="34" charset="0"/>
              </a:rPr>
              <a:t>Author</a:t>
            </a:r>
            <a:r>
              <a:rPr lang="en-US" altLang="en-US" sz="4000" b="1" baseline="30000" dirty="0">
                <a:solidFill>
                  <a:srgbClr val="051B35"/>
                </a:solidFill>
                <a:latin typeface="Palatino" pitchFamily="2" charset="77"/>
                <a:ea typeface="Palatino" pitchFamily="2" charset="77"/>
                <a:cs typeface="Arial" panose="020B0604020202020204" pitchFamily="34" charset="0"/>
              </a:rPr>
              <a:t>1</a:t>
            </a:r>
            <a:r>
              <a:rPr lang="en-US" altLang="en-US" sz="4000" b="1" dirty="0">
                <a:solidFill>
                  <a:srgbClr val="051B35"/>
                </a:solidFill>
                <a:latin typeface="Palatino" pitchFamily="2" charset="77"/>
                <a:ea typeface="Palatino" pitchFamily="2" charset="77"/>
                <a:cs typeface="Arial" panose="020B0604020202020204" pitchFamily="34" charset="0"/>
              </a:rPr>
              <a:t>, Author</a:t>
            </a:r>
            <a:r>
              <a:rPr lang="en-US" altLang="en-US" sz="4000" b="1" baseline="30000" dirty="0">
                <a:solidFill>
                  <a:srgbClr val="051B35"/>
                </a:solidFill>
                <a:latin typeface="Palatino" pitchFamily="2" charset="77"/>
                <a:ea typeface="Palatino" pitchFamily="2" charset="77"/>
                <a:cs typeface="Arial" panose="020B0604020202020204" pitchFamily="34" charset="0"/>
              </a:rPr>
              <a:t>2</a:t>
            </a:r>
            <a:r>
              <a:rPr lang="en-US" altLang="en-US" sz="4000" b="1" dirty="0">
                <a:solidFill>
                  <a:srgbClr val="051B35"/>
                </a:solidFill>
                <a:latin typeface="Palatino" pitchFamily="2" charset="77"/>
                <a:ea typeface="Palatino" pitchFamily="2" charset="77"/>
                <a:cs typeface="Arial" panose="020B0604020202020204" pitchFamily="34" charset="0"/>
              </a:rPr>
              <a:t>, Author</a:t>
            </a:r>
            <a:r>
              <a:rPr lang="en-US" altLang="en-US" sz="4000" b="1" baseline="30000" dirty="0">
                <a:solidFill>
                  <a:srgbClr val="051B35"/>
                </a:solidFill>
                <a:latin typeface="Palatino" pitchFamily="2" charset="77"/>
                <a:ea typeface="Palatino" pitchFamily="2" charset="77"/>
                <a:cs typeface="Arial" panose="020B0604020202020204" pitchFamily="34" charset="0"/>
              </a:rPr>
              <a:t>3</a:t>
            </a:r>
            <a:r>
              <a:rPr lang="en-US" altLang="en-US" sz="3400" b="1" dirty="0">
                <a:solidFill>
                  <a:srgbClr val="051B35"/>
                </a:solidFill>
                <a:latin typeface="Palatino" pitchFamily="2" charset="77"/>
                <a:ea typeface="Palatino" pitchFamily="2" charset="77"/>
                <a:cs typeface="Arial" panose="020B0604020202020204" pitchFamily="34" charset="0"/>
              </a:rPr>
              <a:t> </a:t>
            </a:r>
          </a:p>
          <a:p>
            <a:endParaRPr lang="en-US" altLang="en-US" sz="3400" dirty="0">
              <a:solidFill>
                <a:srgbClr val="051B35"/>
              </a:solidFill>
              <a:latin typeface="Palatino" pitchFamily="2" charset="77"/>
              <a:ea typeface="Palatino" pitchFamily="2" charset="77"/>
              <a:cs typeface="Arial" panose="020B0604020202020204" pitchFamily="34" charset="0"/>
            </a:endParaRPr>
          </a:p>
          <a:p>
            <a:endParaRPr lang="en-US" altLang="en-US" sz="3400" dirty="0">
              <a:solidFill>
                <a:srgbClr val="051B35"/>
              </a:solidFill>
              <a:latin typeface="Palatino" pitchFamily="2" charset="77"/>
              <a:ea typeface="Palatino" pitchFamily="2" charset="77"/>
              <a:cs typeface="Arial" panose="020B0604020202020204" pitchFamily="34" charset="0"/>
            </a:endParaRPr>
          </a:p>
          <a:p>
            <a:endParaRPr lang="en-US" altLang="en-US" sz="3400" dirty="0">
              <a:solidFill>
                <a:srgbClr val="051B35"/>
              </a:solidFill>
              <a:latin typeface="Palatino" pitchFamily="2" charset="77"/>
              <a:ea typeface="Palatino" pitchFamily="2" charset="77"/>
              <a:cs typeface="Arial" panose="020B0604020202020204" pitchFamily="34" charset="0"/>
            </a:endParaRPr>
          </a:p>
          <a:p>
            <a:pPr marL="514350" indent="-514350">
              <a:buAutoNum type="arabicPeriod"/>
            </a:pPr>
            <a:r>
              <a:rPr lang="en-US" altLang="en-US" sz="3600" dirty="0">
                <a:solidFill>
                  <a:srgbClr val="051B35"/>
                </a:solidFill>
                <a:latin typeface="Palatino" pitchFamily="2" charset="77"/>
                <a:ea typeface="Palatino" pitchFamily="2" charset="77"/>
                <a:cs typeface="Arial" panose="020B0604020202020204" pitchFamily="34" charset="0"/>
              </a:rPr>
              <a:t>University, City, State</a:t>
            </a:r>
          </a:p>
          <a:p>
            <a:pPr marL="514350" indent="-514350">
              <a:buAutoNum type="arabicPeriod"/>
            </a:pPr>
            <a:r>
              <a:rPr lang="en-US" altLang="en-US" sz="3600" dirty="0">
                <a:solidFill>
                  <a:srgbClr val="051B35"/>
                </a:solidFill>
                <a:latin typeface="Palatino" pitchFamily="2" charset="77"/>
                <a:ea typeface="Palatino" pitchFamily="2" charset="77"/>
                <a:cs typeface="Arial" panose="020B0604020202020204" pitchFamily="34" charset="0"/>
              </a:rPr>
              <a:t>University, City, State</a:t>
            </a:r>
          </a:p>
          <a:p>
            <a:pPr marL="514350" indent="-514350">
              <a:buAutoNum type="arabicPeriod"/>
            </a:pPr>
            <a:r>
              <a:rPr lang="en-US" altLang="en-US" sz="3600" dirty="0">
                <a:solidFill>
                  <a:srgbClr val="051B35"/>
                </a:solidFill>
                <a:latin typeface="Palatino" pitchFamily="2" charset="77"/>
                <a:ea typeface="Palatino" pitchFamily="2" charset="77"/>
                <a:cs typeface="Arial" panose="020B0604020202020204" pitchFamily="34" charset="0"/>
              </a:rPr>
              <a:t>University, City, State</a:t>
            </a:r>
          </a:p>
          <a:p>
            <a:endParaRPr lang="en-US" sz="3400" dirty="0">
              <a:latin typeface="Palatino" pitchFamily="2" charset="77"/>
              <a:ea typeface="Palatino" pitchFamily="2" charset="77"/>
            </a:endParaRPr>
          </a:p>
        </p:txBody>
      </p:sp>
      <p:sp>
        <p:nvSpPr>
          <p:cNvPr id="10" name="Rectangle 9">
            <a:extLst>
              <a:ext uri="{FF2B5EF4-FFF2-40B4-BE49-F238E27FC236}">
                <a16:creationId xmlns:a16="http://schemas.microsoft.com/office/drawing/2014/main" id="{14AE93FD-5D62-823F-88FA-7E8B58428E73}"/>
              </a:ext>
            </a:extLst>
          </p:cNvPr>
          <p:cNvSpPr/>
          <p:nvPr/>
        </p:nvSpPr>
        <p:spPr>
          <a:xfrm>
            <a:off x="13447485" y="0"/>
            <a:ext cx="16996229" cy="38404800"/>
          </a:xfrm>
          <a:prstGeom prst="rect">
            <a:avLst/>
          </a:prstGeom>
          <a:solidFill>
            <a:srgbClr val="0053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195E74B-2A3F-6D77-6ED4-2AD942527342}"/>
              </a:ext>
            </a:extLst>
          </p:cNvPr>
          <p:cNvSpPr/>
          <p:nvPr/>
        </p:nvSpPr>
        <p:spPr>
          <a:xfrm>
            <a:off x="609600" y="14959584"/>
            <a:ext cx="11887200" cy="1055501"/>
          </a:xfrm>
          <a:prstGeom prst="rect">
            <a:avLst/>
          </a:prstGeom>
          <a:solidFill>
            <a:srgbClr val="0053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cap="all" dirty="0">
                <a:solidFill>
                  <a:schemeClr val="bg1"/>
                </a:solidFill>
                <a:latin typeface="Arial Black" panose="020B0604020202020204" pitchFamily="34" charset="0"/>
                <a:cs typeface="Arial Black" panose="020B0604020202020204" pitchFamily="34" charset="0"/>
              </a:rPr>
              <a:t>BACKGROUND</a:t>
            </a:r>
            <a:endParaRPr lang="en-US" sz="4000" b="1" dirty="0">
              <a:latin typeface="Arial Black" panose="020B0604020202020204" pitchFamily="34" charset="0"/>
              <a:cs typeface="Arial Black" panose="020B0604020202020204" pitchFamily="34" charset="0"/>
            </a:endParaRPr>
          </a:p>
        </p:txBody>
      </p:sp>
      <p:sp>
        <p:nvSpPr>
          <p:cNvPr id="12" name="TextBox 11">
            <a:extLst>
              <a:ext uri="{FF2B5EF4-FFF2-40B4-BE49-F238E27FC236}">
                <a16:creationId xmlns:a16="http://schemas.microsoft.com/office/drawing/2014/main" id="{6DF208BA-8E0A-4F78-BA85-49E8FA852352}"/>
              </a:ext>
            </a:extLst>
          </p:cNvPr>
          <p:cNvSpPr txBox="1"/>
          <p:nvPr/>
        </p:nvSpPr>
        <p:spPr>
          <a:xfrm>
            <a:off x="609600" y="16594387"/>
            <a:ext cx="11887200" cy="630942"/>
          </a:xfrm>
          <a:prstGeom prst="rect">
            <a:avLst/>
          </a:prstGeom>
          <a:noFill/>
        </p:spPr>
        <p:txBody>
          <a:bodyPr wrap="square" rtlCol="0">
            <a:spAutoFit/>
          </a:bodyPr>
          <a:lstStyle/>
          <a:p>
            <a:pPr marL="457200" indent="-457200">
              <a:buFont typeface="Arial" panose="020B0604020202020204" pitchFamily="34" charset="0"/>
              <a:buChar char="•"/>
            </a:pPr>
            <a:r>
              <a:rPr lang="en-US" sz="3500" b="0" i="0" dirty="0">
                <a:solidFill>
                  <a:srgbClr val="000000"/>
                </a:solidFill>
                <a:effectLst/>
                <a:latin typeface="Palatino" pitchFamily="2" charset="77"/>
                <a:ea typeface="Palatino" pitchFamily="2" charset="77"/>
                <a:cs typeface="Arial" panose="020B0604020202020204" pitchFamily="34" charset="0"/>
              </a:rPr>
              <a:t>Enter text here</a:t>
            </a:r>
            <a:endParaRPr lang="en-US" sz="3500" dirty="0">
              <a:latin typeface="Palatino" pitchFamily="2" charset="77"/>
              <a:ea typeface="Palatino" pitchFamily="2" charset="77"/>
              <a:cs typeface="Arial" panose="020B0604020202020204" pitchFamily="34" charset="0"/>
            </a:endParaRPr>
          </a:p>
        </p:txBody>
      </p:sp>
      <p:sp>
        <p:nvSpPr>
          <p:cNvPr id="13" name="Rectangle 12">
            <a:extLst>
              <a:ext uri="{FF2B5EF4-FFF2-40B4-BE49-F238E27FC236}">
                <a16:creationId xmlns:a16="http://schemas.microsoft.com/office/drawing/2014/main" id="{DA761E00-1C2E-CACF-F840-705127B48766}"/>
              </a:ext>
            </a:extLst>
          </p:cNvPr>
          <p:cNvSpPr/>
          <p:nvPr/>
        </p:nvSpPr>
        <p:spPr>
          <a:xfrm>
            <a:off x="609600" y="22763748"/>
            <a:ext cx="11887200" cy="1049930"/>
          </a:xfrm>
          <a:prstGeom prst="rect">
            <a:avLst/>
          </a:prstGeom>
          <a:solidFill>
            <a:srgbClr val="0053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cap="all" dirty="0">
                <a:solidFill>
                  <a:schemeClr val="bg1"/>
                </a:solidFill>
                <a:latin typeface="Arial Black" panose="020B0604020202020204" pitchFamily="34" charset="0"/>
                <a:cs typeface="Arial Black" panose="020B0604020202020204" pitchFamily="34" charset="0"/>
              </a:rPr>
              <a:t>METHODS</a:t>
            </a:r>
            <a:endParaRPr lang="en-US" sz="4000" b="1" dirty="0">
              <a:latin typeface="Arial Black" panose="020B0604020202020204" pitchFamily="34" charset="0"/>
              <a:cs typeface="Arial Black" panose="020B0604020202020204" pitchFamily="34" charset="0"/>
            </a:endParaRPr>
          </a:p>
        </p:txBody>
      </p:sp>
      <p:sp>
        <p:nvSpPr>
          <p:cNvPr id="14" name="TextBox 13">
            <a:extLst>
              <a:ext uri="{FF2B5EF4-FFF2-40B4-BE49-F238E27FC236}">
                <a16:creationId xmlns:a16="http://schemas.microsoft.com/office/drawing/2014/main" id="{E1CD8D0E-3BD3-CB77-AA2F-BBA8E58B0379}"/>
              </a:ext>
            </a:extLst>
          </p:cNvPr>
          <p:cNvSpPr txBox="1"/>
          <p:nvPr/>
        </p:nvSpPr>
        <p:spPr>
          <a:xfrm>
            <a:off x="609600" y="24392978"/>
            <a:ext cx="11887200" cy="630942"/>
          </a:xfrm>
          <a:prstGeom prst="rect">
            <a:avLst/>
          </a:prstGeom>
          <a:noFill/>
        </p:spPr>
        <p:txBody>
          <a:bodyPr wrap="square" rtlCol="0">
            <a:spAutoFit/>
          </a:bodyPr>
          <a:lstStyle/>
          <a:p>
            <a:pPr marL="514350" indent="-514350">
              <a:buFont typeface="+mj-lt"/>
              <a:buAutoNum type="arabicPeriod"/>
            </a:pPr>
            <a:r>
              <a:rPr lang="en-US" sz="3500" b="0" i="0" dirty="0">
                <a:solidFill>
                  <a:srgbClr val="000000"/>
                </a:solidFill>
                <a:effectLst/>
                <a:latin typeface="Palatino" pitchFamily="2" charset="77"/>
                <a:ea typeface="Palatino" pitchFamily="2" charset="77"/>
                <a:cs typeface="Arial" panose="020B0604020202020204" pitchFamily="34" charset="0"/>
              </a:rPr>
              <a:t>Enter text here</a:t>
            </a:r>
            <a:endParaRPr lang="en-US" sz="3500" dirty="0">
              <a:latin typeface="Palatino" pitchFamily="2" charset="77"/>
              <a:ea typeface="Palatino" pitchFamily="2" charset="77"/>
              <a:cs typeface="Arial" panose="020B0604020202020204" pitchFamily="34" charset="0"/>
            </a:endParaRPr>
          </a:p>
        </p:txBody>
      </p:sp>
      <p:grpSp>
        <p:nvGrpSpPr>
          <p:cNvPr id="3" name="Group 2">
            <a:extLst>
              <a:ext uri="{FF2B5EF4-FFF2-40B4-BE49-F238E27FC236}">
                <a16:creationId xmlns:a16="http://schemas.microsoft.com/office/drawing/2014/main" id="{EFEEA4B4-A63A-1AA5-4F39-3CA579EAAAF9}"/>
              </a:ext>
            </a:extLst>
          </p:cNvPr>
          <p:cNvGrpSpPr/>
          <p:nvPr/>
        </p:nvGrpSpPr>
        <p:grpSpPr>
          <a:xfrm>
            <a:off x="16182519" y="4067280"/>
            <a:ext cx="11526159" cy="30270240"/>
            <a:chOff x="16182519" y="3943767"/>
            <a:chExt cx="11526159" cy="30270240"/>
          </a:xfrm>
        </p:grpSpPr>
        <p:sp>
          <p:nvSpPr>
            <p:cNvPr id="20" name="Rectangle 19">
              <a:extLst>
                <a:ext uri="{FF2B5EF4-FFF2-40B4-BE49-F238E27FC236}">
                  <a16:creationId xmlns:a16="http://schemas.microsoft.com/office/drawing/2014/main" id="{2C249590-CE85-CF8D-0096-D2DCD0FC705E}"/>
                </a:ext>
              </a:extLst>
            </p:cNvPr>
            <p:cNvSpPr/>
            <p:nvPr/>
          </p:nvSpPr>
          <p:spPr>
            <a:xfrm>
              <a:off x="16182519" y="4811994"/>
              <a:ext cx="11520715" cy="843575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9" name="Chart 18">
              <a:extLst>
                <a:ext uri="{FF2B5EF4-FFF2-40B4-BE49-F238E27FC236}">
                  <a16:creationId xmlns:a16="http://schemas.microsoft.com/office/drawing/2014/main" id="{88849949-099B-E849-BC8F-07121A52D309}"/>
                </a:ext>
              </a:extLst>
            </p:cNvPr>
            <p:cNvGraphicFramePr/>
            <p:nvPr>
              <p:extLst>
                <p:ext uri="{D42A27DB-BD31-4B8C-83A1-F6EECF244321}">
                  <p14:modId xmlns:p14="http://schemas.microsoft.com/office/powerpoint/2010/main" val="3093509241"/>
                </p:ext>
              </p:extLst>
            </p:nvPr>
          </p:nvGraphicFramePr>
          <p:xfrm>
            <a:off x="16182519" y="4811994"/>
            <a:ext cx="11520715" cy="8435757"/>
          </p:xfrm>
          <a:graphic>
            <a:graphicData uri="http://schemas.openxmlformats.org/drawingml/2006/chart">
              <c:chart xmlns:c="http://schemas.openxmlformats.org/drawingml/2006/chart" xmlns:r="http://schemas.openxmlformats.org/officeDocument/2006/relationships" r:id="rId2"/>
            </a:graphicData>
          </a:graphic>
        </p:graphicFrame>
        <p:sp>
          <p:nvSpPr>
            <p:cNvPr id="21" name="TextBox 20">
              <a:extLst>
                <a:ext uri="{FF2B5EF4-FFF2-40B4-BE49-F238E27FC236}">
                  <a16:creationId xmlns:a16="http://schemas.microsoft.com/office/drawing/2014/main" id="{00D0443B-67BE-BC7D-F926-F6372AE70F06}"/>
                </a:ext>
              </a:extLst>
            </p:cNvPr>
            <p:cNvSpPr txBox="1"/>
            <p:nvPr/>
          </p:nvSpPr>
          <p:spPr>
            <a:xfrm>
              <a:off x="20383709" y="3943767"/>
              <a:ext cx="3118338" cy="707886"/>
            </a:xfrm>
            <a:prstGeom prst="rect">
              <a:avLst/>
            </a:prstGeom>
            <a:noFill/>
          </p:spPr>
          <p:txBody>
            <a:bodyPr wrap="square" rtlCol="0">
              <a:spAutoFit/>
            </a:bodyPr>
            <a:lstStyle/>
            <a:p>
              <a:pPr algn="ctr"/>
              <a:r>
                <a:rPr lang="en-US" sz="4000" b="1" dirty="0">
                  <a:solidFill>
                    <a:schemeClr val="bg1"/>
                  </a:solidFill>
                  <a:latin typeface="Arial Black" panose="020B0604020202020204" pitchFamily="34" charset="0"/>
                  <a:cs typeface="Arial Black" panose="020B0604020202020204" pitchFamily="34" charset="0"/>
                </a:rPr>
                <a:t>FIGURE 1</a:t>
              </a:r>
            </a:p>
          </p:txBody>
        </p:sp>
        <p:grpSp>
          <p:nvGrpSpPr>
            <p:cNvPr id="2" name="Group 1">
              <a:extLst>
                <a:ext uri="{FF2B5EF4-FFF2-40B4-BE49-F238E27FC236}">
                  <a16:creationId xmlns:a16="http://schemas.microsoft.com/office/drawing/2014/main" id="{600A0851-AE37-32B5-B4F5-19BCEC36A9DE}"/>
                </a:ext>
              </a:extLst>
            </p:cNvPr>
            <p:cNvGrpSpPr/>
            <p:nvPr/>
          </p:nvGrpSpPr>
          <p:grpSpPr>
            <a:xfrm>
              <a:off x="16185242" y="14428588"/>
              <a:ext cx="11520715" cy="9368327"/>
              <a:chOff x="16185242" y="13904902"/>
              <a:chExt cx="11520715" cy="9368327"/>
            </a:xfrm>
          </p:grpSpPr>
          <p:sp>
            <p:nvSpPr>
              <p:cNvPr id="22" name="Rectangle 21">
                <a:extLst>
                  <a:ext uri="{FF2B5EF4-FFF2-40B4-BE49-F238E27FC236}">
                    <a16:creationId xmlns:a16="http://schemas.microsoft.com/office/drawing/2014/main" id="{2F920626-F939-3AA3-DE5C-5F36047AA41A}"/>
                  </a:ext>
                </a:extLst>
              </p:cNvPr>
              <p:cNvSpPr/>
              <p:nvPr/>
            </p:nvSpPr>
            <p:spPr>
              <a:xfrm>
                <a:off x="16185242" y="14837472"/>
                <a:ext cx="11520715" cy="843575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3" name="Chart 22">
                <a:extLst>
                  <a:ext uri="{FF2B5EF4-FFF2-40B4-BE49-F238E27FC236}">
                    <a16:creationId xmlns:a16="http://schemas.microsoft.com/office/drawing/2014/main" id="{787B355C-F64B-89E8-2D1D-9764A027A724}"/>
                  </a:ext>
                </a:extLst>
              </p:cNvPr>
              <p:cNvGraphicFramePr/>
              <p:nvPr>
                <p:extLst>
                  <p:ext uri="{D42A27DB-BD31-4B8C-83A1-F6EECF244321}">
                    <p14:modId xmlns:p14="http://schemas.microsoft.com/office/powerpoint/2010/main" val="1420224939"/>
                  </p:ext>
                </p:extLst>
              </p:nvPr>
            </p:nvGraphicFramePr>
            <p:xfrm>
              <a:off x="16185242" y="14837472"/>
              <a:ext cx="11520715" cy="8435757"/>
            </p:xfrm>
            <a:graphic>
              <a:graphicData uri="http://schemas.openxmlformats.org/drawingml/2006/chart">
                <c:chart xmlns:c="http://schemas.openxmlformats.org/drawingml/2006/chart" xmlns:r="http://schemas.openxmlformats.org/officeDocument/2006/relationships" r:id="rId3"/>
              </a:graphicData>
            </a:graphic>
          </p:graphicFrame>
          <p:sp>
            <p:nvSpPr>
              <p:cNvPr id="24" name="TextBox 23">
                <a:extLst>
                  <a:ext uri="{FF2B5EF4-FFF2-40B4-BE49-F238E27FC236}">
                    <a16:creationId xmlns:a16="http://schemas.microsoft.com/office/drawing/2014/main" id="{E07232AB-247C-99D7-2F2F-5C6C13AA10BB}"/>
                  </a:ext>
                </a:extLst>
              </p:cNvPr>
              <p:cNvSpPr txBox="1"/>
              <p:nvPr/>
            </p:nvSpPr>
            <p:spPr>
              <a:xfrm>
                <a:off x="20386430" y="13904902"/>
                <a:ext cx="3118338" cy="707886"/>
              </a:xfrm>
              <a:prstGeom prst="rect">
                <a:avLst/>
              </a:prstGeom>
              <a:noFill/>
            </p:spPr>
            <p:txBody>
              <a:bodyPr wrap="square" rtlCol="0">
                <a:spAutoFit/>
              </a:bodyPr>
              <a:lstStyle/>
              <a:p>
                <a:pPr algn="ctr"/>
                <a:r>
                  <a:rPr lang="en-US" sz="4000" b="1" dirty="0">
                    <a:solidFill>
                      <a:schemeClr val="bg1"/>
                    </a:solidFill>
                    <a:latin typeface="Arial Black" panose="020B0604020202020204" pitchFamily="34" charset="0"/>
                    <a:cs typeface="Arial Black" panose="020B0604020202020204" pitchFamily="34" charset="0"/>
                  </a:rPr>
                  <a:t>FIGURE 2</a:t>
                </a:r>
              </a:p>
            </p:txBody>
          </p:sp>
        </p:grpSp>
        <p:sp>
          <p:nvSpPr>
            <p:cNvPr id="27" name="Rectangle 26">
              <a:extLst>
                <a:ext uri="{FF2B5EF4-FFF2-40B4-BE49-F238E27FC236}">
                  <a16:creationId xmlns:a16="http://schemas.microsoft.com/office/drawing/2014/main" id="{D79BA2B5-55C7-5B31-C2FC-27B12C36F6B4}"/>
                </a:ext>
              </a:extLst>
            </p:cNvPr>
            <p:cNvSpPr/>
            <p:nvPr/>
          </p:nvSpPr>
          <p:spPr>
            <a:xfrm>
              <a:off x="16187963" y="25778250"/>
              <a:ext cx="11520715" cy="843575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8" name="Chart 27">
              <a:extLst>
                <a:ext uri="{FF2B5EF4-FFF2-40B4-BE49-F238E27FC236}">
                  <a16:creationId xmlns:a16="http://schemas.microsoft.com/office/drawing/2014/main" id="{6C5548D8-89EF-EA57-2FCE-91995433B881}"/>
                </a:ext>
              </a:extLst>
            </p:cNvPr>
            <p:cNvGraphicFramePr/>
            <p:nvPr>
              <p:extLst>
                <p:ext uri="{D42A27DB-BD31-4B8C-83A1-F6EECF244321}">
                  <p14:modId xmlns:p14="http://schemas.microsoft.com/office/powerpoint/2010/main" val="4196762519"/>
                </p:ext>
              </p:extLst>
            </p:nvPr>
          </p:nvGraphicFramePr>
          <p:xfrm>
            <a:off x="16187963" y="25778250"/>
            <a:ext cx="11520715" cy="8435757"/>
          </p:xfrm>
          <a:graphic>
            <a:graphicData uri="http://schemas.openxmlformats.org/drawingml/2006/chart">
              <c:chart xmlns:c="http://schemas.openxmlformats.org/drawingml/2006/chart" xmlns:r="http://schemas.openxmlformats.org/officeDocument/2006/relationships" r:id="rId4"/>
            </a:graphicData>
          </a:graphic>
        </p:graphicFrame>
        <p:sp>
          <p:nvSpPr>
            <p:cNvPr id="29" name="TextBox 28">
              <a:extLst>
                <a:ext uri="{FF2B5EF4-FFF2-40B4-BE49-F238E27FC236}">
                  <a16:creationId xmlns:a16="http://schemas.microsoft.com/office/drawing/2014/main" id="{9D57309A-2734-6F03-F1F8-F9A6615F944B}"/>
                </a:ext>
              </a:extLst>
            </p:cNvPr>
            <p:cNvSpPr txBox="1"/>
            <p:nvPr/>
          </p:nvSpPr>
          <p:spPr>
            <a:xfrm>
              <a:off x="20383707" y="24758517"/>
              <a:ext cx="3118338" cy="707886"/>
            </a:xfrm>
            <a:prstGeom prst="rect">
              <a:avLst/>
            </a:prstGeom>
            <a:noFill/>
          </p:spPr>
          <p:txBody>
            <a:bodyPr wrap="square" rtlCol="0">
              <a:spAutoFit/>
            </a:bodyPr>
            <a:lstStyle/>
            <a:p>
              <a:pPr algn="ctr"/>
              <a:r>
                <a:rPr lang="en-US" sz="4000" b="1" dirty="0">
                  <a:solidFill>
                    <a:schemeClr val="bg1"/>
                  </a:solidFill>
                  <a:latin typeface="Arial Black" panose="020B0604020202020204" pitchFamily="34" charset="0"/>
                  <a:cs typeface="Arial Black" panose="020B0604020202020204" pitchFamily="34" charset="0"/>
                </a:rPr>
                <a:t>FIGURE 3</a:t>
              </a:r>
            </a:p>
          </p:txBody>
        </p:sp>
      </p:grpSp>
      <p:sp>
        <p:nvSpPr>
          <p:cNvPr id="32" name="TextBox 31">
            <a:extLst>
              <a:ext uri="{FF2B5EF4-FFF2-40B4-BE49-F238E27FC236}">
                <a16:creationId xmlns:a16="http://schemas.microsoft.com/office/drawing/2014/main" id="{F796481D-93A6-A04B-07ED-1E4B14E55C66}"/>
              </a:ext>
            </a:extLst>
          </p:cNvPr>
          <p:cNvSpPr txBox="1"/>
          <p:nvPr/>
        </p:nvSpPr>
        <p:spPr>
          <a:xfrm>
            <a:off x="31134257" y="1143000"/>
            <a:ext cx="12127276" cy="2800767"/>
          </a:xfrm>
          <a:prstGeom prst="rect">
            <a:avLst/>
          </a:prstGeom>
          <a:noFill/>
          <a:ln>
            <a:solidFill>
              <a:srgbClr val="00519F"/>
            </a:solidFill>
          </a:ln>
        </p:spPr>
        <p:txBody>
          <a:bodyPr wrap="square" rtlCol="0">
            <a:spAutoFit/>
          </a:bodyPr>
          <a:lstStyle/>
          <a:p>
            <a:pPr algn="ctr"/>
            <a:r>
              <a:rPr lang="en-US" sz="8800" b="1" dirty="0">
                <a:solidFill>
                  <a:srgbClr val="00539B"/>
                </a:solidFill>
                <a:latin typeface="Arial Black" panose="020B0604020202020204" pitchFamily="34" charset="0"/>
                <a:cs typeface="Arial Black" panose="020B0604020202020204" pitchFamily="34" charset="0"/>
              </a:rPr>
              <a:t>INSTITUTIONAL LOGO HERE</a:t>
            </a:r>
          </a:p>
        </p:txBody>
      </p:sp>
      <p:sp>
        <p:nvSpPr>
          <p:cNvPr id="34" name="TextBox 33">
            <a:extLst>
              <a:ext uri="{FF2B5EF4-FFF2-40B4-BE49-F238E27FC236}">
                <a16:creationId xmlns:a16="http://schemas.microsoft.com/office/drawing/2014/main" id="{B9DFF0F2-B17A-139B-75DF-EA0FAB616263}"/>
              </a:ext>
            </a:extLst>
          </p:cNvPr>
          <p:cNvSpPr txBox="1"/>
          <p:nvPr/>
        </p:nvSpPr>
        <p:spPr>
          <a:xfrm>
            <a:off x="34387991" y="4469866"/>
            <a:ext cx="8686800" cy="1938992"/>
          </a:xfrm>
          <a:prstGeom prst="rect">
            <a:avLst/>
          </a:prstGeom>
          <a:noFill/>
        </p:spPr>
        <p:txBody>
          <a:bodyPr wrap="square" rtlCol="0">
            <a:spAutoFit/>
          </a:bodyPr>
          <a:lstStyle/>
          <a:p>
            <a:r>
              <a:rPr lang="en-US" sz="4000" b="1" dirty="0">
                <a:solidFill>
                  <a:srgbClr val="00539B"/>
                </a:solidFill>
                <a:latin typeface="Arial" panose="020B0604020202020204" pitchFamily="34" charset="0"/>
                <a:ea typeface="Segoe UI Black" panose="020B0A02040204020203" pitchFamily="34" charset="0"/>
                <a:cs typeface="Arial" panose="020B0604020202020204" pitchFamily="34" charset="0"/>
              </a:rPr>
              <a:t>Scan QR code or visit our website</a:t>
            </a:r>
          </a:p>
          <a:p>
            <a:r>
              <a:rPr lang="en-US" sz="4000" dirty="0" err="1">
                <a:solidFill>
                  <a:srgbClr val="00539B"/>
                </a:solidFill>
                <a:latin typeface="Palatino" pitchFamily="2" charset="77"/>
                <a:ea typeface="Palatino" pitchFamily="2" charset="77"/>
                <a:cs typeface="Arial" panose="020B0604020202020204" pitchFamily="34" charset="0"/>
              </a:rPr>
              <a:t>website.org</a:t>
            </a:r>
            <a:r>
              <a:rPr lang="en-US" sz="4000" dirty="0">
                <a:solidFill>
                  <a:srgbClr val="00539B"/>
                </a:solidFill>
                <a:latin typeface="Palatino" pitchFamily="2" charset="77"/>
                <a:ea typeface="Palatino" pitchFamily="2" charset="77"/>
                <a:cs typeface="Arial" panose="020B0604020202020204" pitchFamily="34" charset="0"/>
              </a:rPr>
              <a:t> </a:t>
            </a:r>
          </a:p>
          <a:p>
            <a:r>
              <a:rPr lang="en-US" sz="4000" dirty="0">
                <a:solidFill>
                  <a:srgbClr val="00539B"/>
                </a:solidFill>
                <a:latin typeface="Palatino" pitchFamily="2" charset="77"/>
                <a:ea typeface="Palatino" pitchFamily="2" charset="77"/>
                <a:cs typeface="Arial" panose="020B0604020202020204" pitchFamily="34" charset="0"/>
              </a:rPr>
              <a:t>     </a:t>
            </a:r>
            <a:r>
              <a:rPr lang="en-US" sz="4000" dirty="0" err="1">
                <a:solidFill>
                  <a:srgbClr val="00539B"/>
                </a:solidFill>
                <a:latin typeface="Palatino" pitchFamily="2" charset="77"/>
                <a:ea typeface="Palatino" pitchFamily="2" charset="77"/>
                <a:cs typeface="Arial" panose="020B0604020202020204" pitchFamily="34" charset="0"/>
              </a:rPr>
              <a:t>email@institution.edu</a:t>
            </a:r>
            <a:endParaRPr lang="en-US" sz="4000" dirty="0">
              <a:solidFill>
                <a:srgbClr val="00539B"/>
              </a:solidFill>
              <a:latin typeface="Palatino" pitchFamily="2" charset="77"/>
              <a:ea typeface="Palatino" pitchFamily="2" charset="77"/>
              <a:cs typeface="Arial" panose="020B0604020202020204" pitchFamily="34" charset="0"/>
            </a:endParaRPr>
          </a:p>
        </p:txBody>
      </p:sp>
      <p:pic>
        <p:nvPicPr>
          <p:cNvPr id="35" name="Graphic 34" descr="Email outline">
            <a:extLst>
              <a:ext uri="{FF2B5EF4-FFF2-40B4-BE49-F238E27FC236}">
                <a16:creationId xmlns:a16="http://schemas.microsoft.com/office/drawing/2014/main" id="{9F467B02-BE40-FC6A-CAE5-29B13B69184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4387991" y="5721260"/>
            <a:ext cx="619580" cy="619580"/>
          </a:xfrm>
          <a:prstGeom prst="rect">
            <a:avLst/>
          </a:prstGeom>
        </p:spPr>
      </p:pic>
      <p:sp>
        <p:nvSpPr>
          <p:cNvPr id="36" name="Rectangle 35">
            <a:extLst>
              <a:ext uri="{FF2B5EF4-FFF2-40B4-BE49-F238E27FC236}">
                <a16:creationId xmlns:a16="http://schemas.microsoft.com/office/drawing/2014/main" id="{D7706CEC-A73B-F295-2BB7-3F0D9CAA19F3}"/>
              </a:ext>
            </a:extLst>
          </p:cNvPr>
          <p:cNvSpPr/>
          <p:nvPr/>
        </p:nvSpPr>
        <p:spPr bwMode="auto">
          <a:xfrm>
            <a:off x="31543191" y="4247436"/>
            <a:ext cx="2563191" cy="2563191"/>
          </a:xfrm>
          <a:prstGeom prst="rect">
            <a:avLst/>
          </a:prstGeom>
          <a:noFill/>
          <a:ln w="9525" cap="flat" cmpd="sng" algn="ctr">
            <a:solidFill>
              <a:srgbClr val="00519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8" charset="0"/>
            </a:endParaRPr>
          </a:p>
        </p:txBody>
      </p:sp>
      <p:sp>
        <p:nvSpPr>
          <p:cNvPr id="37" name="Rectangle 36">
            <a:extLst>
              <a:ext uri="{FF2B5EF4-FFF2-40B4-BE49-F238E27FC236}">
                <a16:creationId xmlns:a16="http://schemas.microsoft.com/office/drawing/2014/main" id="{51F8DA4F-2C82-2BD2-85AF-7A48EF7529F2}"/>
              </a:ext>
            </a:extLst>
          </p:cNvPr>
          <p:cNvSpPr/>
          <p:nvPr/>
        </p:nvSpPr>
        <p:spPr>
          <a:xfrm>
            <a:off x="31187591" y="8181474"/>
            <a:ext cx="11887200" cy="1051849"/>
          </a:xfrm>
          <a:prstGeom prst="rect">
            <a:avLst/>
          </a:prstGeom>
          <a:solidFill>
            <a:srgbClr val="0053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cap="all" dirty="0">
                <a:solidFill>
                  <a:schemeClr val="bg1"/>
                </a:solidFill>
                <a:latin typeface="Arial Black" panose="020B0604020202020204" pitchFamily="34" charset="0"/>
                <a:cs typeface="Arial Black" panose="020B0604020202020204" pitchFamily="34" charset="0"/>
              </a:rPr>
              <a:t>results</a:t>
            </a:r>
            <a:endParaRPr lang="en-US" sz="4000" b="1" dirty="0">
              <a:latin typeface="Arial Black" panose="020B0604020202020204" pitchFamily="34" charset="0"/>
              <a:cs typeface="Arial Black" panose="020B0604020202020204" pitchFamily="34" charset="0"/>
            </a:endParaRPr>
          </a:p>
        </p:txBody>
      </p:sp>
      <p:sp>
        <p:nvSpPr>
          <p:cNvPr id="38" name="TextBox 37">
            <a:extLst>
              <a:ext uri="{FF2B5EF4-FFF2-40B4-BE49-F238E27FC236}">
                <a16:creationId xmlns:a16="http://schemas.microsoft.com/office/drawing/2014/main" id="{28503237-690A-4A5D-8A4E-4A7E4BE5AD51}"/>
              </a:ext>
            </a:extLst>
          </p:cNvPr>
          <p:cNvSpPr txBox="1"/>
          <p:nvPr/>
        </p:nvSpPr>
        <p:spPr>
          <a:xfrm>
            <a:off x="31187591" y="9812625"/>
            <a:ext cx="11887200" cy="630942"/>
          </a:xfrm>
          <a:prstGeom prst="rect">
            <a:avLst/>
          </a:prstGeom>
          <a:noFill/>
        </p:spPr>
        <p:txBody>
          <a:bodyPr wrap="square" rtlCol="0">
            <a:spAutoFit/>
          </a:bodyPr>
          <a:lstStyle/>
          <a:p>
            <a:pPr marL="457200" indent="-457200">
              <a:buFont typeface="Arial" panose="020B0604020202020204" pitchFamily="34" charset="0"/>
              <a:buChar char="•"/>
            </a:pPr>
            <a:r>
              <a:rPr lang="en-US" sz="3500" b="0" i="0" dirty="0">
                <a:solidFill>
                  <a:srgbClr val="000000"/>
                </a:solidFill>
                <a:effectLst/>
                <a:latin typeface="Palatino" pitchFamily="2" charset="77"/>
                <a:ea typeface="Palatino" pitchFamily="2" charset="77"/>
                <a:cs typeface="Arial" panose="020B0604020202020204" pitchFamily="34" charset="0"/>
              </a:rPr>
              <a:t>Enter text here</a:t>
            </a:r>
            <a:endParaRPr lang="en-US" sz="3500" dirty="0">
              <a:latin typeface="Palatino" pitchFamily="2" charset="77"/>
              <a:ea typeface="Palatino" pitchFamily="2" charset="77"/>
              <a:cs typeface="Arial" panose="020B0604020202020204" pitchFamily="34" charset="0"/>
            </a:endParaRPr>
          </a:p>
        </p:txBody>
      </p:sp>
      <p:sp>
        <p:nvSpPr>
          <p:cNvPr id="39" name="Rectangle 38">
            <a:extLst>
              <a:ext uri="{FF2B5EF4-FFF2-40B4-BE49-F238E27FC236}">
                <a16:creationId xmlns:a16="http://schemas.microsoft.com/office/drawing/2014/main" id="{C004C67D-D743-C37D-ED41-7EDB3D1725BB}"/>
              </a:ext>
            </a:extLst>
          </p:cNvPr>
          <p:cNvSpPr/>
          <p:nvPr/>
        </p:nvSpPr>
        <p:spPr>
          <a:xfrm>
            <a:off x="31187591" y="20536189"/>
            <a:ext cx="11887200" cy="1050451"/>
          </a:xfrm>
          <a:prstGeom prst="rect">
            <a:avLst/>
          </a:prstGeom>
          <a:solidFill>
            <a:srgbClr val="0053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cap="all" dirty="0">
                <a:solidFill>
                  <a:schemeClr val="bg1"/>
                </a:solidFill>
                <a:latin typeface="Arial Black" panose="020B0604020202020204" pitchFamily="34" charset="0"/>
                <a:cs typeface="Arial Black" panose="020B0604020202020204" pitchFamily="34" charset="0"/>
              </a:rPr>
              <a:t>conclusions</a:t>
            </a:r>
            <a:endParaRPr lang="en-US" sz="4000" b="1" dirty="0">
              <a:latin typeface="Arial Black" panose="020B0604020202020204" pitchFamily="34" charset="0"/>
              <a:cs typeface="Arial Black" panose="020B0604020202020204" pitchFamily="34" charset="0"/>
            </a:endParaRPr>
          </a:p>
        </p:txBody>
      </p:sp>
      <p:sp>
        <p:nvSpPr>
          <p:cNvPr id="40" name="TextBox 39">
            <a:extLst>
              <a:ext uri="{FF2B5EF4-FFF2-40B4-BE49-F238E27FC236}">
                <a16:creationId xmlns:a16="http://schemas.microsoft.com/office/drawing/2014/main" id="{36ED6BB5-9E56-7D61-503A-BF616A025E78}"/>
              </a:ext>
            </a:extLst>
          </p:cNvPr>
          <p:cNvSpPr txBox="1"/>
          <p:nvPr/>
        </p:nvSpPr>
        <p:spPr>
          <a:xfrm>
            <a:off x="31187591" y="22165942"/>
            <a:ext cx="11887200" cy="630942"/>
          </a:xfrm>
          <a:prstGeom prst="rect">
            <a:avLst/>
          </a:prstGeom>
          <a:noFill/>
        </p:spPr>
        <p:txBody>
          <a:bodyPr wrap="square" rtlCol="0">
            <a:spAutoFit/>
          </a:bodyPr>
          <a:lstStyle/>
          <a:p>
            <a:pPr marL="457200" indent="-457200">
              <a:buFont typeface="Arial" panose="020B0604020202020204" pitchFamily="34" charset="0"/>
              <a:buChar char="•"/>
            </a:pPr>
            <a:r>
              <a:rPr lang="en-US" sz="3500" b="0" i="0" dirty="0">
                <a:solidFill>
                  <a:srgbClr val="000000"/>
                </a:solidFill>
                <a:effectLst/>
                <a:latin typeface="Palatino" pitchFamily="2" charset="77"/>
                <a:ea typeface="Palatino" pitchFamily="2" charset="77"/>
                <a:cs typeface="Arial" panose="020B0604020202020204" pitchFamily="34" charset="0"/>
              </a:rPr>
              <a:t>Enter text here</a:t>
            </a:r>
            <a:endParaRPr lang="en-US" sz="3500" dirty="0">
              <a:latin typeface="Palatino" pitchFamily="2" charset="77"/>
              <a:ea typeface="Palatino" pitchFamily="2" charset="77"/>
              <a:cs typeface="Arial" panose="020B0604020202020204" pitchFamily="34" charset="0"/>
            </a:endParaRPr>
          </a:p>
        </p:txBody>
      </p:sp>
      <p:sp>
        <p:nvSpPr>
          <p:cNvPr id="41" name="Rectangle 40">
            <a:extLst>
              <a:ext uri="{FF2B5EF4-FFF2-40B4-BE49-F238E27FC236}">
                <a16:creationId xmlns:a16="http://schemas.microsoft.com/office/drawing/2014/main" id="{21D21C64-1DAB-65E8-8369-1B010C6E521B}"/>
              </a:ext>
            </a:extLst>
          </p:cNvPr>
          <p:cNvSpPr/>
          <p:nvPr/>
        </p:nvSpPr>
        <p:spPr>
          <a:xfrm>
            <a:off x="31187591" y="27225748"/>
            <a:ext cx="11887200" cy="1055034"/>
          </a:xfrm>
          <a:prstGeom prst="rect">
            <a:avLst/>
          </a:prstGeom>
          <a:solidFill>
            <a:srgbClr val="0053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cap="all" dirty="0">
                <a:solidFill>
                  <a:schemeClr val="bg1"/>
                </a:solidFill>
                <a:latin typeface="Arial Black" panose="020B0604020202020204" pitchFamily="34" charset="0"/>
                <a:cs typeface="Arial Black" panose="020B0604020202020204" pitchFamily="34" charset="0"/>
              </a:rPr>
              <a:t>disclosures</a:t>
            </a:r>
            <a:endParaRPr lang="en-US" sz="4000" b="1" dirty="0">
              <a:latin typeface="Arial Black" panose="020B0604020202020204" pitchFamily="34" charset="0"/>
              <a:cs typeface="Arial Black" panose="020B0604020202020204" pitchFamily="34" charset="0"/>
            </a:endParaRPr>
          </a:p>
        </p:txBody>
      </p:sp>
      <p:sp>
        <p:nvSpPr>
          <p:cNvPr id="42" name="TextBox 41">
            <a:extLst>
              <a:ext uri="{FF2B5EF4-FFF2-40B4-BE49-F238E27FC236}">
                <a16:creationId xmlns:a16="http://schemas.microsoft.com/office/drawing/2014/main" id="{CA2B9059-CAC3-3117-7BBC-3C224A418EC3}"/>
              </a:ext>
            </a:extLst>
          </p:cNvPr>
          <p:cNvSpPr txBox="1"/>
          <p:nvPr/>
        </p:nvSpPr>
        <p:spPr>
          <a:xfrm>
            <a:off x="31187591" y="28860083"/>
            <a:ext cx="11887200" cy="630942"/>
          </a:xfrm>
          <a:prstGeom prst="rect">
            <a:avLst/>
          </a:prstGeom>
          <a:noFill/>
        </p:spPr>
        <p:txBody>
          <a:bodyPr wrap="square" rtlCol="0">
            <a:spAutoFit/>
          </a:bodyPr>
          <a:lstStyle/>
          <a:p>
            <a:pPr marL="457200" indent="-457200">
              <a:buFont typeface="Arial" panose="020B0604020202020204" pitchFamily="34" charset="0"/>
              <a:buChar char="•"/>
            </a:pPr>
            <a:r>
              <a:rPr lang="en-US" sz="3500" b="0" i="0" dirty="0">
                <a:solidFill>
                  <a:srgbClr val="000000"/>
                </a:solidFill>
                <a:effectLst/>
                <a:latin typeface="Palatino" pitchFamily="2" charset="77"/>
                <a:ea typeface="Palatino" pitchFamily="2" charset="77"/>
                <a:cs typeface="Arial" panose="020B0604020202020204" pitchFamily="34" charset="0"/>
              </a:rPr>
              <a:t>Enter text here</a:t>
            </a:r>
            <a:endParaRPr lang="en-US" sz="3500" dirty="0">
              <a:latin typeface="Palatino" pitchFamily="2" charset="77"/>
              <a:ea typeface="Palatino" pitchFamily="2" charset="77"/>
              <a:cs typeface="Arial" panose="020B0604020202020204" pitchFamily="34" charset="0"/>
            </a:endParaRPr>
          </a:p>
        </p:txBody>
      </p:sp>
      <p:sp>
        <p:nvSpPr>
          <p:cNvPr id="43" name="Rectangle 42">
            <a:extLst>
              <a:ext uri="{FF2B5EF4-FFF2-40B4-BE49-F238E27FC236}">
                <a16:creationId xmlns:a16="http://schemas.microsoft.com/office/drawing/2014/main" id="{080159BD-D38B-1A48-0E6A-8EB8B33127C1}"/>
              </a:ext>
            </a:extLst>
          </p:cNvPr>
          <p:cNvSpPr/>
          <p:nvPr/>
        </p:nvSpPr>
        <p:spPr>
          <a:xfrm>
            <a:off x="31187591" y="31777122"/>
            <a:ext cx="11887200" cy="1055390"/>
          </a:xfrm>
          <a:prstGeom prst="rect">
            <a:avLst/>
          </a:prstGeom>
          <a:solidFill>
            <a:srgbClr val="00539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cap="all" dirty="0">
                <a:solidFill>
                  <a:schemeClr val="bg1"/>
                </a:solidFill>
                <a:latin typeface="Arial Black" panose="020B0604020202020204" pitchFamily="34" charset="0"/>
                <a:cs typeface="Arial Black" panose="020B0604020202020204" pitchFamily="34" charset="0"/>
              </a:rPr>
              <a:t>Acknowledgements</a:t>
            </a:r>
            <a:endParaRPr lang="en-US" sz="4000" b="1" dirty="0">
              <a:latin typeface="Arial Black" panose="020B0604020202020204" pitchFamily="34" charset="0"/>
              <a:cs typeface="Arial Black" panose="020B0604020202020204" pitchFamily="34" charset="0"/>
            </a:endParaRPr>
          </a:p>
        </p:txBody>
      </p:sp>
      <p:sp>
        <p:nvSpPr>
          <p:cNvPr id="44" name="TextBox 43">
            <a:extLst>
              <a:ext uri="{FF2B5EF4-FFF2-40B4-BE49-F238E27FC236}">
                <a16:creationId xmlns:a16="http://schemas.microsoft.com/office/drawing/2014/main" id="{DB089B14-7DBC-CF34-12CE-EAC97500B84E}"/>
              </a:ext>
            </a:extLst>
          </p:cNvPr>
          <p:cNvSpPr txBox="1"/>
          <p:nvPr/>
        </p:nvSpPr>
        <p:spPr>
          <a:xfrm>
            <a:off x="31187591" y="33411813"/>
            <a:ext cx="11887200" cy="1938992"/>
          </a:xfrm>
          <a:prstGeom prst="rect">
            <a:avLst/>
          </a:prstGeom>
          <a:noFill/>
        </p:spPr>
        <p:txBody>
          <a:bodyPr wrap="square" rtlCol="0">
            <a:spAutoFit/>
          </a:bodyPr>
          <a:lstStyle/>
          <a:p>
            <a:pPr marL="457200" indent="-457200">
              <a:buFont typeface="Arial" panose="020B0604020202020204" pitchFamily="34" charset="0"/>
              <a:buChar char="•"/>
            </a:pPr>
            <a:r>
              <a:rPr lang="en-US" sz="2400" dirty="0">
                <a:latin typeface="Palatino" pitchFamily="2" charset="77"/>
                <a:ea typeface="Palatino" pitchFamily="2" charset="77"/>
                <a:cs typeface="Arial" panose="020B0604020202020204" pitchFamily="34" charset="0"/>
              </a:rPr>
              <a:t>Dr. XXX received funding from the Year Research Grants Program of the Consortium for Medical Marijuana Clinical Outcomes Research which is funded through State of Florida appropriations. Any published findings and conclusions are those of the authors and do not necessarily represent the official position of the Consortium for Medical Marijuana Clinical Outcomes Research. </a:t>
            </a:r>
          </a:p>
        </p:txBody>
      </p:sp>
      <p:pic>
        <p:nvPicPr>
          <p:cNvPr id="7" name="Picture 6" descr="A black background with white text&#10;&#10;Description automatically generated">
            <a:extLst>
              <a:ext uri="{FF2B5EF4-FFF2-40B4-BE49-F238E27FC236}">
                <a16:creationId xmlns:a16="http://schemas.microsoft.com/office/drawing/2014/main" id="{437FD16B-4D19-C074-ABF1-F5A0D37B8EFD}"/>
              </a:ext>
            </a:extLst>
          </p:cNvPr>
          <p:cNvPicPr>
            <a:picLocks noChangeAspect="1"/>
          </p:cNvPicPr>
          <p:nvPr/>
        </p:nvPicPr>
        <p:blipFill>
          <a:blip r:embed="rId7"/>
          <a:stretch>
            <a:fillRect/>
          </a:stretch>
        </p:blipFill>
        <p:spPr>
          <a:xfrm>
            <a:off x="33311695" y="35584595"/>
            <a:ext cx="7772400" cy="2454442"/>
          </a:xfrm>
          <a:prstGeom prst="rect">
            <a:avLst/>
          </a:prstGeom>
        </p:spPr>
      </p:pic>
    </p:spTree>
    <p:extLst>
      <p:ext uri="{BB962C8B-B14F-4D97-AF65-F5344CB8AC3E}">
        <p14:creationId xmlns:p14="http://schemas.microsoft.com/office/powerpoint/2010/main" val="287327485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172</TotalTime>
  <Words>129</Words>
  <Application>Microsoft Macintosh PowerPoint</Application>
  <PresentationFormat>Custom</PresentationFormat>
  <Paragraphs>30</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Arial Black</vt:lpstr>
      <vt:lpstr>Calibri</vt:lpstr>
      <vt:lpstr>Calibri Light</vt:lpstr>
      <vt:lpstr>Palatino</vt:lpstr>
      <vt:lpstr>Times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Mckee,Samuel W</dc:creator>
  <cp:lastModifiedBy>Veliz,Allison</cp:lastModifiedBy>
  <cp:revision>9</cp:revision>
  <dcterms:created xsi:type="dcterms:W3CDTF">2023-03-23T16:01:30Z</dcterms:created>
  <dcterms:modified xsi:type="dcterms:W3CDTF">2025-03-28T18:58:29Z</dcterms:modified>
</cp:coreProperties>
</file>