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43891200" cy="3840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44" userDrawn="1">
          <p15:clr>
            <a:srgbClr val="A4A3A4"/>
          </p15:clr>
        </p15:guide>
        <p15:guide id="2" pos="13824" userDrawn="1">
          <p15:clr>
            <a:srgbClr val="A4A3A4"/>
          </p15:clr>
        </p15:guide>
        <p15:guide id="3" orient="horz" pos="121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3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0"/>
    <p:restoredTop sz="96159"/>
  </p:normalViewPr>
  <p:slideViewPr>
    <p:cSldViewPr snapToGrid="0">
      <p:cViewPr>
        <p:scale>
          <a:sx n="25" d="100"/>
          <a:sy n="25" d="100"/>
        </p:scale>
        <p:origin x="1904" y="336"/>
      </p:cViewPr>
      <p:guideLst>
        <p:guide orient="horz" pos="744"/>
        <p:guide pos="13824"/>
        <p:guide orient="horz" pos="121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0" i="0" u="none" strike="noStrike" kern="1200" spc="0" baseline="0">
                <a:solidFill>
                  <a:srgbClr val="00539B"/>
                </a:solidFill>
                <a:latin typeface="Arial" panose="020B0604020202020204" pitchFamily="34" charset="0"/>
                <a:ea typeface="+mn-ea"/>
                <a:cs typeface="Arial" panose="020B0604020202020204" pitchFamily="34" charset="0"/>
              </a:defRPr>
            </a:pPr>
            <a:r>
              <a:rPr lang="en-US" sz="4000" dirty="0">
                <a:solidFill>
                  <a:srgbClr val="00539B"/>
                </a:solidFill>
                <a:latin typeface="Arial" panose="020B0604020202020204" pitchFamily="34" charset="0"/>
                <a:cs typeface="Arial" panose="020B0604020202020204" pitchFamily="34" charset="0"/>
              </a:rPr>
              <a:t>TITLE</a:t>
            </a:r>
          </a:p>
        </c:rich>
      </c:tx>
      <c:overlay val="0"/>
      <c:spPr>
        <a:noFill/>
        <a:ln>
          <a:noFill/>
        </a:ln>
        <a:effectLst/>
      </c:spPr>
      <c:txPr>
        <a:bodyPr rot="0" spcFirstLastPara="1" vertOverflow="ellipsis" vert="horz" wrap="square" anchor="ctr" anchorCtr="1"/>
        <a:lstStyle/>
        <a:p>
          <a:pPr>
            <a:defRPr sz="4000" b="0" i="0" u="none" strike="noStrike" kern="1200" spc="0" baseline="0">
              <a:solidFill>
                <a:srgbClr val="00539B"/>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704-5948-A30A-A34C445BF369}"/>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704-5948-A30A-A34C445BF369}"/>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C704-5948-A30A-A34C445BF369}"/>
            </c:ext>
          </c:extLst>
        </c:ser>
        <c:dLbls>
          <c:showLegendKey val="0"/>
          <c:showVal val="0"/>
          <c:showCatName val="0"/>
          <c:showSerName val="0"/>
          <c:showPercent val="0"/>
          <c:showBubbleSize val="0"/>
        </c:dLbls>
        <c:gapWidth val="219"/>
        <c:overlap val="-27"/>
        <c:axId val="1975148992"/>
        <c:axId val="1975167856"/>
      </c:barChart>
      <c:catAx>
        <c:axId val="1975148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rgbClr val="00539B"/>
                </a:solidFill>
                <a:latin typeface="Arial" panose="020B0604020202020204" pitchFamily="34" charset="0"/>
                <a:ea typeface="+mn-ea"/>
                <a:cs typeface="Arial" panose="020B0604020202020204" pitchFamily="34" charset="0"/>
              </a:defRPr>
            </a:pPr>
            <a:endParaRPr lang="en-US"/>
          </a:p>
        </c:txPr>
        <c:crossAx val="1975167856"/>
        <c:crosses val="autoZero"/>
        <c:auto val="1"/>
        <c:lblAlgn val="ctr"/>
        <c:lblOffset val="100"/>
        <c:noMultiLvlLbl val="0"/>
      </c:catAx>
      <c:valAx>
        <c:axId val="19751678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751489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rgbClr val="00539B"/>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0" i="0" u="none" strike="noStrike" kern="1200" spc="0" baseline="0">
                <a:solidFill>
                  <a:srgbClr val="00539B"/>
                </a:solidFill>
                <a:latin typeface="Arial" panose="020B0604020202020204" pitchFamily="34" charset="0"/>
                <a:ea typeface="+mn-ea"/>
                <a:cs typeface="Arial" panose="020B0604020202020204" pitchFamily="34" charset="0"/>
              </a:defRPr>
            </a:pPr>
            <a:r>
              <a:rPr lang="en-US" sz="4000" dirty="0">
                <a:latin typeface="Arial" panose="020B0604020202020204" pitchFamily="34" charset="0"/>
                <a:cs typeface="Arial" panose="020B0604020202020204" pitchFamily="34" charset="0"/>
              </a:rPr>
              <a:t>TITLE</a:t>
            </a:r>
          </a:p>
        </c:rich>
      </c:tx>
      <c:overlay val="0"/>
      <c:spPr>
        <a:noFill/>
        <a:ln>
          <a:noFill/>
        </a:ln>
        <a:effectLst/>
      </c:spPr>
      <c:txPr>
        <a:bodyPr rot="0" spcFirstLastPara="1" vertOverflow="ellipsis" vert="horz" wrap="square" anchor="ctr" anchorCtr="1"/>
        <a:lstStyle/>
        <a:p>
          <a:pPr>
            <a:defRPr sz="4000" b="0" i="0" u="none" strike="noStrike" kern="1200" spc="0" baseline="0">
              <a:solidFill>
                <a:srgbClr val="00539B"/>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tx>
            <c:strRef>
              <c:f>Sheet1!$B$1</c:f>
              <c:strCache>
                <c:ptCount val="1"/>
                <c:pt idx="0">
                  <c:v>Series 1</c:v>
                </c:pt>
              </c:strCache>
            </c:strRef>
          </c:tx>
          <c:spPr>
            <a:ln w="28575" cap="rnd">
              <a:solidFill>
                <a:schemeClr val="accent1"/>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5D31-EB49-8626-9ACB48A13FBD}"/>
            </c:ext>
          </c:extLst>
        </c:ser>
        <c:ser>
          <c:idx val="1"/>
          <c:order val="1"/>
          <c:tx>
            <c:strRef>
              <c:f>Sheet1!$C$1</c:f>
              <c:strCache>
                <c:ptCount val="1"/>
                <c:pt idx="0">
                  <c:v>Series 2</c:v>
                </c:pt>
              </c:strCache>
            </c:strRef>
          </c:tx>
          <c:spPr>
            <a:ln w="28575" cap="rnd">
              <a:solidFill>
                <a:schemeClr val="accent2"/>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5D31-EB49-8626-9ACB48A13FBD}"/>
            </c:ext>
          </c:extLst>
        </c:ser>
        <c:ser>
          <c:idx val="2"/>
          <c:order val="2"/>
          <c:tx>
            <c:strRef>
              <c:f>Sheet1!$D$1</c:f>
              <c:strCache>
                <c:ptCount val="1"/>
                <c:pt idx="0">
                  <c:v>Series 3</c:v>
                </c:pt>
              </c:strCache>
            </c:strRef>
          </c:tx>
          <c:spPr>
            <a:ln w="28575" cap="rnd">
              <a:solidFill>
                <a:schemeClr val="accent3"/>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5D31-EB49-8626-9ACB48A13FBD}"/>
            </c:ext>
          </c:extLst>
        </c:ser>
        <c:dLbls>
          <c:showLegendKey val="0"/>
          <c:showVal val="0"/>
          <c:showCatName val="0"/>
          <c:showSerName val="0"/>
          <c:showPercent val="0"/>
          <c:showBubbleSize val="0"/>
        </c:dLbls>
        <c:smooth val="0"/>
        <c:axId val="1975148992"/>
        <c:axId val="1975167856"/>
      </c:lineChart>
      <c:catAx>
        <c:axId val="1975148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rgbClr val="00539B"/>
                </a:solidFill>
                <a:latin typeface="Arial" panose="020B0604020202020204" pitchFamily="34" charset="0"/>
                <a:ea typeface="+mn-ea"/>
                <a:cs typeface="Arial" panose="020B0604020202020204" pitchFamily="34" charset="0"/>
              </a:defRPr>
            </a:pPr>
            <a:endParaRPr lang="en-US"/>
          </a:p>
        </c:txPr>
        <c:crossAx val="1975167856"/>
        <c:crosses val="autoZero"/>
        <c:auto val="1"/>
        <c:lblAlgn val="ctr"/>
        <c:lblOffset val="100"/>
        <c:noMultiLvlLbl val="0"/>
      </c:catAx>
      <c:valAx>
        <c:axId val="19751678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751489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rgbClr val="00539B"/>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0" i="0" u="none" strike="noStrike" kern="1200" spc="0" baseline="0">
                <a:solidFill>
                  <a:srgbClr val="00539B"/>
                </a:solidFill>
                <a:latin typeface="Arial" panose="020B0604020202020204" pitchFamily="34" charset="0"/>
                <a:ea typeface="+mn-ea"/>
                <a:cs typeface="Arial" panose="020B0604020202020204" pitchFamily="34" charset="0"/>
              </a:defRPr>
            </a:pPr>
            <a:r>
              <a:rPr lang="en-US" sz="4000" dirty="0">
                <a:latin typeface="Arial" panose="020B0604020202020204" pitchFamily="34" charset="0"/>
                <a:cs typeface="Arial" panose="020B0604020202020204" pitchFamily="34" charset="0"/>
              </a:rPr>
              <a:t>TITLE</a:t>
            </a:r>
          </a:p>
        </c:rich>
      </c:tx>
      <c:overlay val="0"/>
      <c:spPr>
        <a:noFill/>
        <a:ln>
          <a:noFill/>
        </a:ln>
        <a:effectLst/>
      </c:spPr>
      <c:txPr>
        <a:bodyPr rot="0" spcFirstLastPara="1" vertOverflow="ellipsis" vert="horz" wrap="square" anchor="ctr" anchorCtr="1"/>
        <a:lstStyle/>
        <a:p>
          <a:pPr>
            <a:defRPr sz="4000" b="0" i="0" u="none" strike="noStrike" kern="1200" spc="0" baseline="0">
              <a:solidFill>
                <a:srgbClr val="00539B"/>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Series 1</c:v>
                </c:pt>
              </c:strCache>
            </c:strRef>
          </c:tx>
          <c:dPt>
            <c:idx val="0"/>
            <c:bubble3D val="0"/>
            <c:spPr>
              <a:solidFill>
                <a:schemeClr val="accent1"/>
              </a:solidFill>
              <a:ln>
                <a:noFill/>
              </a:ln>
              <a:effectLst/>
            </c:spPr>
            <c:extLst>
              <c:ext xmlns:c16="http://schemas.microsoft.com/office/drawing/2014/chart" uri="{C3380CC4-5D6E-409C-BE32-E72D297353CC}">
                <c16:uniqueId val="{00000001-E592-8542-B041-57AC93755B0B}"/>
              </c:ext>
            </c:extLst>
          </c:dPt>
          <c:dPt>
            <c:idx val="1"/>
            <c:bubble3D val="0"/>
            <c:spPr>
              <a:solidFill>
                <a:schemeClr val="accent2"/>
              </a:solidFill>
              <a:ln>
                <a:noFill/>
              </a:ln>
              <a:effectLst/>
            </c:spPr>
            <c:extLst>
              <c:ext xmlns:c16="http://schemas.microsoft.com/office/drawing/2014/chart" uri="{C3380CC4-5D6E-409C-BE32-E72D297353CC}">
                <c16:uniqueId val="{00000003-E592-8542-B041-57AC93755B0B}"/>
              </c:ext>
            </c:extLst>
          </c:dPt>
          <c:dPt>
            <c:idx val="2"/>
            <c:bubble3D val="0"/>
            <c:spPr>
              <a:solidFill>
                <a:schemeClr val="accent3"/>
              </a:solidFill>
              <a:ln>
                <a:noFill/>
              </a:ln>
              <a:effectLst/>
            </c:spPr>
            <c:extLst>
              <c:ext xmlns:c16="http://schemas.microsoft.com/office/drawing/2014/chart" uri="{C3380CC4-5D6E-409C-BE32-E72D297353CC}">
                <c16:uniqueId val="{00000005-E592-8542-B041-57AC93755B0B}"/>
              </c:ext>
            </c:extLst>
          </c:dPt>
          <c:dPt>
            <c:idx val="3"/>
            <c:bubble3D val="0"/>
            <c:spPr>
              <a:solidFill>
                <a:schemeClr val="accent4"/>
              </a:solidFill>
              <a:ln>
                <a:noFill/>
              </a:ln>
              <a:effectLst/>
            </c:spPr>
            <c:extLst>
              <c:ext xmlns:c16="http://schemas.microsoft.com/office/drawing/2014/chart" uri="{C3380CC4-5D6E-409C-BE32-E72D297353CC}">
                <c16:uniqueId val="{00000007-E592-8542-B041-57AC93755B0B}"/>
              </c:ext>
            </c:extLst>
          </c:dPt>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AB4-1E4E-B9E2-2B3FD1CC8005}"/>
            </c:ext>
          </c:extLst>
        </c:ser>
        <c:ser>
          <c:idx val="1"/>
          <c:order val="1"/>
          <c:tx>
            <c:strRef>
              <c:f>Sheet1!$C$1</c:f>
              <c:strCache>
                <c:ptCount val="1"/>
                <c:pt idx="0">
                  <c:v>Series 2</c:v>
                </c:pt>
              </c:strCache>
            </c:strRef>
          </c:tx>
          <c:dPt>
            <c:idx val="0"/>
            <c:bubble3D val="0"/>
            <c:spPr>
              <a:solidFill>
                <a:schemeClr val="accent1"/>
              </a:solidFill>
              <a:ln>
                <a:noFill/>
              </a:ln>
              <a:effectLst/>
            </c:spPr>
            <c:extLst>
              <c:ext xmlns:c16="http://schemas.microsoft.com/office/drawing/2014/chart" uri="{C3380CC4-5D6E-409C-BE32-E72D297353CC}">
                <c16:uniqueId val="{00000009-E592-8542-B041-57AC93755B0B}"/>
              </c:ext>
            </c:extLst>
          </c:dPt>
          <c:dPt>
            <c:idx val="1"/>
            <c:bubble3D val="0"/>
            <c:spPr>
              <a:solidFill>
                <a:schemeClr val="accent2"/>
              </a:solidFill>
              <a:ln>
                <a:noFill/>
              </a:ln>
              <a:effectLst/>
            </c:spPr>
            <c:extLst>
              <c:ext xmlns:c16="http://schemas.microsoft.com/office/drawing/2014/chart" uri="{C3380CC4-5D6E-409C-BE32-E72D297353CC}">
                <c16:uniqueId val="{0000000B-E592-8542-B041-57AC93755B0B}"/>
              </c:ext>
            </c:extLst>
          </c:dPt>
          <c:dPt>
            <c:idx val="2"/>
            <c:bubble3D val="0"/>
            <c:spPr>
              <a:solidFill>
                <a:schemeClr val="accent3"/>
              </a:solidFill>
              <a:ln>
                <a:noFill/>
              </a:ln>
              <a:effectLst/>
            </c:spPr>
            <c:extLst>
              <c:ext xmlns:c16="http://schemas.microsoft.com/office/drawing/2014/chart" uri="{C3380CC4-5D6E-409C-BE32-E72D297353CC}">
                <c16:uniqueId val="{0000000D-E592-8542-B041-57AC93755B0B}"/>
              </c:ext>
            </c:extLst>
          </c:dPt>
          <c:dPt>
            <c:idx val="3"/>
            <c:bubble3D val="0"/>
            <c:spPr>
              <a:solidFill>
                <a:schemeClr val="accent4"/>
              </a:solidFill>
              <a:ln>
                <a:noFill/>
              </a:ln>
              <a:effectLst/>
            </c:spPr>
            <c:extLst>
              <c:ext xmlns:c16="http://schemas.microsoft.com/office/drawing/2014/chart" uri="{C3380CC4-5D6E-409C-BE32-E72D297353CC}">
                <c16:uniqueId val="{0000000F-E592-8542-B041-57AC93755B0B}"/>
              </c:ext>
            </c:extLst>
          </c:dPt>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7AB4-1E4E-B9E2-2B3FD1CC8005}"/>
            </c:ext>
          </c:extLst>
        </c:ser>
        <c:ser>
          <c:idx val="2"/>
          <c:order val="2"/>
          <c:tx>
            <c:strRef>
              <c:f>Sheet1!$D$1</c:f>
              <c:strCache>
                <c:ptCount val="1"/>
                <c:pt idx="0">
                  <c:v>Series 3</c:v>
                </c:pt>
              </c:strCache>
            </c:strRef>
          </c:tx>
          <c:dPt>
            <c:idx val="0"/>
            <c:bubble3D val="0"/>
            <c:spPr>
              <a:solidFill>
                <a:schemeClr val="accent1"/>
              </a:solidFill>
              <a:ln>
                <a:noFill/>
              </a:ln>
              <a:effectLst/>
            </c:spPr>
            <c:extLst>
              <c:ext xmlns:c16="http://schemas.microsoft.com/office/drawing/2014/chart" uri="{C3380CC4-5D6E-409C-BE32-E72D297353CC}">
                <c16:uniqueId val="{00000011-E592-8542-B041-57AC93755B0B}"/>
              </c:ext>
            </c:extLst>
          </c:dPt>
          <c:dPt>
            <c:idx val="1"/>
            <c:bubble3D val="0"/>
            <c:spPr>
              <a:solidFill>
                <a:schemeClr val="accent2"/>
              </a:solidFill>
              <a:ln>
                <a:noFill/>
              </a:ln>
              <a:effectLst/>
            </c:spPr>
            <c:extLst>
              <c:ext xmlns:c16="http://schemas.microsoft.com/office/drawing/2014/chart" uri="{C3380CC4-5D6E-409C-BE32-E72D297353CC}">
                <c16:uniqueId val="{00000013-E592-8542-B041-57AC93755B0B}"/>
              </c:ext>
            </c:extLst>
          </c:dPt>
          <c:dPt>
            <c:idx val="2"/>
            <c:bubble3D val="0"/>
            <c:spPr>
              <a:solidFill>
                <a:schemeClr val="accent3"/>
              </a:solidFill>
              <a:ln>
                <a:noFill/>
              </a:ln>
              <a:effectLst/>
            </c:spPr>
            <c:extLst>
              <c:ext xmlns:c16="http://schemas.microsoft.com/office/drawing/2014/chart" uri="{C3380CC4-5D6E-409C-BE32-E72D297353CC}">
                <c16:uniqueId val="{00000015-E592-8542-B041-57AC93755B0B}"/>
              </c:ext>
            </c:extLst>
          </c:dPt>
          <c:dPt>
            <c:idx val="3"/>
            <c:bubble3D val="0"/>
            <c:spPr>
              <a:solidFill>
                <a:schemeClr val="accent4"/>
              </a:solidFill>
              <a:ln>
                <a:noFill/>
              </a:ln>
              <a:effectLst/>
            </c:spPr>
            <c:extLst>
              <c:ext xmlns:c16="http://schemas.microsoft.com/office/drawing/2014/chart" uri="{C3380CC4-5D6E-409C-BE32-E72D297353CC}">
                <c16:uniqueId val="{00000017-E592-8542-B041-57AC93755B0B}"/>
              </c:ext>
            </c:extLst>
          </c:dPt>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7AB4-1E4E-B9E2-2B3FD1CC8005}"/>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rgbClr val="00539B"/>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285233"/>
            <a:ext cx="37307520" cy="1337056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20171413"/>
            <a:ext cx="32918400" cy="9272267"/>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0D5343-C12C-794B-B6AA-8CE1D4A290D7}" type="datetimeFigureOut">
              <a:rPr lang="en-US" smtClean="0"/>
              <a:t>3/19/24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270949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0D5343-C12C-794B-B6AA-8CE1D4A290D7}" type="datetimeFigureOut">
              <a:rPr lang="en-US" smtClean="0"/>
              <a:t>3/19/24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3240622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2044700"/>
            <a:ext cx="9464040"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2044700"/>
            <a:ext cx="27843480"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0D5343-C12C-794B-B6AA-8CE1D4A290D7}" type="datetimeFigureOut">
              <a:rPr lang="en-US" smtClean="0"/>
              <a:t>3/19/24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162798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0D5343-C12C-794B-B6AA-8CE1D4A290D7}" type="datetimeFigureOut">
              <a:rPr lang="en-US" smtClean="0"/>
              <a:t>3/19/24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4034605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9574541"/>
            <a:ext cx="37856160" cy="15975327"/>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5701001"/>
            <a:ext cx="37856160" cy="8401047"/>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0D5343-C12C-794B-B6AA-8CE1D4A290D7}" type="datetimeFigureOut">
              <a:rPr lang="en-US" smtClean="0"/>
              <a:t>3/19/24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1347481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10223500"/>
            <a:ext cx="1865376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10223500"/>
            <a:ext cx="1865376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0D5343-C12C-794B-B6AA-8CE1D4A290D7}" type="datetimeFigureOut">
              <a:rPr lang="en-US" smtClean="0"/>
              <a:t>3/19/24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2123737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044708"/>
            <a:ext cx="3785616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9414513"/>
            <a:ext cx="18568032" cy="4613907"/>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4028420"/>
            <a:ext cx="18568032"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9414513"/>
            <a:ext cx="18659477" cy="4613907"/>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4028420"/>
            <a:ext cx="18659477"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0D5343-C12C-794B-B6AA-8CE1D4A290D7}" type="datetimeFigureOut">
              <a:rPr lang="en-US" smtClean="0"/>
              <a:t>3/19/24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2702946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0D5343-C12C-794B-B6AA-8CE1D4A290D7}" type="datetimeFigureOut">
              <a:rPr lang="en-US" smtClean="0"/>
              <a:t>3/19/24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4043035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D5343-C12C-794B-B6AA-8CE1D4A290D7}" type="datetimeFigureOut">
              <a:rPr lang="en-US" smtClean="0"/>
              <a:t>3/19/24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1562435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560320"/>
            <a:ext cx="14156054" cy="896112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5529588"/>
            <a:ext cx="22219920" cy="272923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11521440"/>
            <a:ext cx="14156054" cy="21344893"/>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90D5343-C12C-794B-B6AA-8CE1D4A290D7}" type="datetimeFigureOut">
              <a:rPr lang="en-US" smtClean="0"/>
              <a:t>3/19/24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1731248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560320"/>
            <a:ext cx="14156054" cy="896112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5529588"/>
            <a:ext cx="22219920" cy="272923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11521440"/>
            <a:ext cx="14156054" cy="21344893"/>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90D5343-C12C-794B-B6AA-8CE1D4A290D7}" type="datetimeFigureOut">
              <a:rPr lang="en-US" smtClean="0"/>
              <a:t>3/19/24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528273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2044708"/>
            <a:ext cx="3785616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10223500"/>
            <a:ext cx="3785616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5595568"/>
            <a:ext cx="9875520" cy="2044700"/>
          </a:xfrm>
          <a:prstGeom prst="rect">
            <a:avLst/>
          </a:prstGeom>
        </p:spPr>
        <p:txBody>
          <a:bodyPr vert="horz" lIns="91440" tIns="45720" rIns="91440" bIns="45720" rtlCol="0" anchor="ctr"/>
          <a:lstStyle>
            <a:lvl1pPr algn="l">
              <a:defRPr sz="5760">
                <a:solidFill>
                  <a:schemeClr val="tx1">
                    <a:tint val="75000"/>
                  </a:schemeClr>
                </a:solidFill>
              </a:defRPr>
            </a:lvl1pPr>
          </a:lstStyle>
          <a:p>
            <a:fld id="{190D5343-C12C-794B-B6AA-8CE1D4A290D7}" type="datetimeFigureOut">
              <a:rPr lang="en-US" smtClean="0"/>
              <a:t>3/19/24</a:t>
            </a:fld>
            <a:endParaRPr lang="en-US"/>
          </a:p>
        </p:txBody>
      </p:sp>
      <p:sp>
        <p:nvSpPr>
          <p:cNvPr id="5" name="Footer Placeholder 4"/>
          <p:cNvSpPr>
            <a:spLocks noGrp="1"/>
          </p:cNvSpPr>
          <p:nvPr>
            <p:ph type="ftr" sz="quarter" idx="3"/>
          </p:nvPr>
        </p:nvSpPr>
        <p:spPr>
          <a:xfrm>
            <a:off x="14538960" y="35595568"/>
            <a:ext cx="14813280" cy="20447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5595568"/>
            <a:ext cx="9875520" cy="2044700"/>
          </a:xfrm>
          <a:prstGeom prst="rect">
            <a:avLst/>
          </a:prstGeom>
        </p:spPr>
        <p:txBody>
          <a:bodyPr vert="horz" lIns="91440" tIns="45720" rIns="91440" bIns="45720" rtlCol="0" anchor="ctr"/>
          <a:lstStyle>
            <a:lvl1pPr algn="r">
              <a:defRPr sz="5760">
                <a:solidFill>
                  <a:schemeClr val="tx1">
                    <a:tint val="75000"/>
                  </a:schemeClr>
                </a:solidFill>
              </a:defRPr>
            </a:lvl1pPr>
          </a:lstStyle>
          <a:p>
            <a:fld id="{EB781F26-D5DE-9C4B-B577-E1D0BF38BF73}" type="slidenum">
              <a:rPr lang="en-US" smtClean="0"/>
              <a:t>‹#›</a:t>
            </a:fld>
            <a:endParaRPr lang="en-US"/>
          </a:p>
        </p:txBody>
      </p:sp>
    </p:spTree>
    <p:extLst>
      <p:ext uri="{BB962C8B-B14F-4D97-AF65-F5344CB8AC3E}">
        <p14:creationId xmlns:p14="http://schemas.microsoft.com/office/powerpoint/2010/main" val="3013357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9622D2-0E8D-B6D2-B865-F949854913D1}"/>
              </a:ext>
            </a:extLst>
          </p:cNvPr>
          <p:cNvSpPr txBox="1"/>
          <p:nvPr/>
        </p:nvSpPr>
        <p:spPr>
          <a:xfrm>
            <a:off x="609600" y="1398018"/>
            <a:ext cx="10464800" cy="1682512"/>
          </a:xfrm>
          <a:prstGeom prst="rect">
            <a:avLst/>
          </a:prstGeom>
          <a:noFill/>
        </p:spPr>
        <p:txBody>
          <a:bodyPr wrap="square" rtlCol="0">
            <a:spAutoFit/>
          </a:bodyPr>
          <a:lstStyle/>
          <a:p>
            <a:pPr>
              <a:lnSpc>
                <a:spcPts val="6212"/>
              </a:lnSpc>
            </a:pPr>
            <a:r>
              <a:rPr lang="en-US" altLang="en-US" sz="8800" b="1" dirty="0">
                <a:solidFill>
                  <a:srgbClr val="00539B"/>
                </a:solidFill>
                <a:latin typeface="Arial Black" panose="020B0604020202020204" pitchFamily="34" charset="0"/>
                <a:cs typeface="Arial Black" panose="020B0604020202020204" pitchFamily="34" charset="0"/>
              </a:rPr>
              <a:t>Title</a:t>
            </a:r>
            <a:br>
              <a:rPr lang="en-US" altLang="en-US" sz="2800" dirty="0">
                <a:solidFill>
                  <a:srgbClr val="ECB733"/>
                </a:solidFill>
                <a:latin typeface="Arial" panose="020B0604020202020204" pitchFamily="34" charset="0"/>
                <a:cs typeface="Arial" panose="020B0604020202020204" pitchFamily="34" charset="0"/>
              </a:rPr>
            </a:br>
            <a:r>
              <a:rPr lang="en-US" altLang="en-US" sz="5400" b="1" dirty="0">
                <a:solidFill>
                  <a:srgbClr val="10315A"/>
                </a:solidFill>
                <a:latin typeface="Arial" panose="020B0604020202020204" pitchFamily="34" charset="0"/>
                <a:cs typeface="Arial" panose="020B0604020202020204" pitchFamily="34" charset="0"/>
              </a:rPr>
              <a:t>Subtitle</a:t>
            </a:r>
            <a:endParaRPr lang="en-US" altLang="en-US" sz="3600" b="1" dirty="0">
              <a:solidFill>
                <a:srgbClr val="10315A"/>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CF3D3777-7A95-141D-EC12-B3CA03E0BD97}"/>
              </a:ext>
            </a:extLst>
          </p:cNvPr>
          <p:cNvSpPr txBox="1"/>
          <p:nvPr/>
        </p:nvSpPr>
        <p:spPr>
          <a:xfrm>
            <a:off x="609600" y="6502216"/>
            <a:ext cx="9042400" cy="4462760"/>
          </a:xfrm>
          <a:prstGeom prst="rect">
            <a:avLst/>
          </a:prstGeom>
          <a:noFill/>
        </p:spPr>
        <p:txBody>
          <a:bodyPr wrap="square" rtlCol="0">
            <a:spAutoFit/>
          </a:bodyPr>
          <a:lstStyle/>
          <a:p>
            <a:pPr marL="44819"/>
            <a:r>
              <a:rPr lang="en-US" altLang="en-US" sz="4000" b="1" dirty="0">
                <a:solidFill>
                  <a:srgbClr val="10315A"/>
                </a:solidFill>
                <a:latin typeface="Palatino" pitchFamily="2" charset="77"/>
                <a:ea typeface="Palatino" pitchFamily="2" charset="77"/>
                <a:cs typeface="Arial" panose="020B0604020202020204" pitchFamily="34" charset="0"/>
              </a:rPr>
              <a:t>Author</a:t>
            </a:r>
            <a:r>
              <a:rPr lang="en-US" altLang="en-US" sz="4000" b="1" baseline="30000" dirty="0">
                <a:solidFill>
                  <a:srgbClr val="051B35"/>
                </a:solidFill>
                <a:latin typeface="Palatino" pitchFamily="2" charset="77"/>
                <a:ea typeface="Palatino" pitchFamily="2" charset="77"/>
                <a:cs typeface="Arial" panose="020B0604020202020204" pitchFamily="34" charset="0"/>
              </a:rPr>
              <a:t>1</a:t>
            </a:r>
            <a:r>
              <a:rPr lang="en-US" altLang="en-US" sz="4000" b="1" dirty="0">
                <a:solidFill>
                  <a:srgbClr val="051B35"/>
                </a:solidFill>
                <a:latin typeface="Palatino" pitchFamily="2" charset="77"/>
                <a:ea typeface="Palatino" pitchFamily="2" charset="77"/>
                <a:cs typeface="Arial" panose="020B0604020202020204" pitchFamily="34" charset="0"/>
              </a:rPr>
              <a:t>, Author</a:t>
            </a:r>
            <a:r>
              <a:rPr lang="en-US" altLang="en-US" sz="4000" b="1" baseline="30000" dirty="0">
                <a:solidFill>
                  <a:srgbClr val="051B35"/>
                </a:solidFill>
                <a:latin typeface="Palatino" pitchFamily="2" charset="77"/>
                <a:ea typeface="Palatino" pitchFamily="2" charset="77"/>
                <a:cs typeface="Arial" panose="020B0604020202020204" pitchFamily="34" charset="0"/>
              </a:rPr>
              <a:t>2</a:t>
            </a:r>
            <a:r>
              <a:rPr lang="en-US" altLang="en-US" sz="4000" b="1" dirty="0">
                <a:solidFill>
                  <a:srgbClr val="051B35"/>
                </a:solidFill>
                <a:latin typeface="Palatino" pitchFamily="2" charset="77"/>
                <a:ea typeface="Palatino" pitchFamily="2" charset="77"/>
                <a:cs typeface="Arial" panose="020B0604020202020204" pitchFamily="34" charset="0"/>
              </a:rPr>
              <a:t>, Author</a:t>
            </a:r>
            <a:r>
              <a:rPr lang="en-US" altLang="en-US" sz="4000" b="1" baseline="30000" dirty="0">
                <a:solidFill>
                  <a:srgbClr val="051B35"/>
                </a:solidFill>
                <a:latin typeface="Palatino" pitchFamily="2" charset="77"/>
                <a:ea typeface="Palatino" pitchFamily="2" charset="77"/>
                <a:cs typeface="Arial" panose="020B0604020202020204" pitchFamily="34" charset="0"/>
              </a:rPr>
              <a:t>3</a:t>
            </a:r>
            <a:r>
              <a:rPr lang="en-US" altLang="en-US" sz="3400" b="1" dirty="0">
                <a:solidFill>
                  <a:srgbClr val="051B35"/>
                </a:solidFill>
                <a:latin typeface="Palatino" pitchFamily="2" charset="77"/>
                <a:ea typeface="Palatino" pitchFamily="2" charset="77"/>
                <a:cs typeface="Arial" panose="020B0604020202020204" pitchFamily="34" charset="0"/>
              </a:rPr>
              <a:t> </a:t>
            </a:r>
          </a:p>
          <a:p>
            <a:endParaRPr lang="en-US" altLang="en-US" sz="3400" dirty="0">
              <a:solidFill>
                <a:srgbClr val="051B35"/>
              </a:solidFill>
              <a:latin typeface="Palatino" pitchFamily="2" charset="77"/>
              <a:ea typeface="Palatino" pitchFamily="2" charset="77"/>
              <a:cs typeface="Arial" panose="020B0604020202020204" pitchFamily="34" charset="0"/>
            </a:endParaRPr>
          </a:p>
          <a:p>
            <a:endParaRPr lang="en-US" altLang="en-US" sz="3400" dirty="0">
              <a:solidFill>
                <a:srgbClr val="051B35"/>
              </a:solidFill>
              <a:latin typeface="Palatino" pitchFamily="2" charset="77"/>
              <a:ea typeface="Palatino" pitchFamily="2" charset="77"/>
              <a:cs typeface="Arial" panose="020B0604020202020204" pitchFamily="34" charset="0"/>
            </a:endParaRPr>
          </a:p>
          <a:p>
            <a:endParaRPr lang="en-US" altLang="en-US" sz="3400" dirty="0">
              <a:solidFill>
                <a:srgbClr val="051B35"/>
              </a:solidFill>
              <a:latin typeface="Palatino" pitchFamily="2" charset="77"/>
              <a:ea typeface="Palatino" pitchFamily="2" charset="77"/>
              <a:cs typeface="Arial" panose="020B0604020202020204" pitchFamily="34" charset="0"/>
            </a:endParaRPr>
          </a:p>
          <a:p>
            <a:pPr marL="514350" indent="-514350">
              <a:buAutoNum type="arabicPeriod"/>
            </a:pPr>
            <a:r>
              <a:rPr lang="en-US" altLang="en-US" sz="3600" dirty="0">
                <a:solidFill>
                  <a:srgbClr val="051B35"/>
                </a:solidFill>
                <a:latin typeface="Palatino" pitchFamily="2" charset="77"/>
                <a:ea typeface="Palatino" pitchFamily="2" charset="77"/>
                <a:cs typeface="Arial" panose="020B0604020202020204" pitchFamily="34" charset="0"/>
              </a:rPr>
              <a:t>University, City, State</a:t>
            </a:r>
          </a:p>
          <a:p>
            <a:pPr marL="514350" indent="-514350">
              <a:buAutoNum type="arabicPeriod"/>
            </a:pPr>
            <a:r>
              <a:rPr lang="en-US" altLang="en-US" sz="3600" dirty="0">
                <a:solidFill>
                  <a:srgbClr val="051B35"/>
                </a:solidFill>
                <a:latin typeface="Palatino" pitchFamily="2" charset="77"/>
                <a:ea typeface="Palatino" pitchFamily="2" charset="77"/>
                <a:cs typeface="Arial" panose="020B0604020202020204" pitchFamily="34" charset="0"/>
              </a:rPr>
              <a:t>University, City, State</a:t>
            </a:r>
          </a:p>
          <a:p>
            <a:pPr marL="514350" indent="-514350">
              <a:buAutoNum type="arabicPeriod"/>
            </a:pPr>
            <a:r>
              <a:rPr lang="en-US" altLang="en-US" sz="3600" dirty="0">
                <a:solidFill>
                  <a:srgbClr val="051B35"/>
                </a:solidFill>
                <a:latin typeface="Palatino" pitchFamily="2" charset="77"/>
                <a:ea typeface="Palatino" pitchFamily="2" charset="77"/>
                <a:cs typeface="Arial" panose="020B0604020202020204" pitchFamily="34" charset="0"/>
              </a:rPr>
              <a:t>University, City, State</a:t>
            </a:r>
          </a:p>
          <a:p>
            <a:endParaRPr lang="en-US" sz="3400" dirty="0">
              <a:latin typeface="Palatino" pitchFamily="2" charset="77"/>
              <a:ea typeface="Palatino" pitchFamily="2" charset="77"/>
            </a:endParaRPr>
          </a:p>
        </p:txBody>
      </p:sp>
      <p:sp>
        <p:nvSpPr>
          <p:cNvPr id="10" name="Rectangle 9">
            <a:extLst>
              <a:ext uri="{FF2B5EF4-FFF2-40B4-BE49-F238E27FC236}">
                <a16:creationId xmlns:a16="http://schemas.microsoft.com/office/drawing/2014/main" id="{14AE93FD-5D62-823F-88FA-7E8B58428E73}"/>
              </a:ext>
            </a:extLst>
          </p:cNvPr>
          <p:cNvSpPr/>
          <p:nvPr/>
        </p:nvSpPr>
        <p:spPr>
          <a:xfrm>
            <a:off x="13447485" y="0"/>
            <a:ext cx="16996229" cy="38404800"/>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195E74B-2A3F-6D77-6ED4-2AD942527342}"/>
              </a:ext>
            </a:extLst>
          </p:cNvPr>
          <p:cNvSpPr/>
          <p:nvPr/>
        </p:nvSpPr>
        <p:spPr>
          <a:xfrm>
            <a:off x="609600" y="14959584"/>
            <a:ext cx="11887200" cy="1055501"/>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solidFill>
                  <a:schemeClr val="bg1"/>
                </a:solidFill>
                <a:latin typeface="Arial Black" panose="020B0604020202020204" pitchFamily="34" charset="0"/>
                <a:cs typeface="Arial Black" panose="020B0604020202020204" pitchFamily="34" charset="0"/>
              </a:rPr>
              <a:t>BACKGROUND</a:t>
            </a:r>
            <a:endParaRPr lang="en-US" sz="4000" b="1" dirty="0">
              <a:latin typeface="Arial Black" panose="020B0604020202020204" pitchFamily="34" charset="0"/>
              <a:cs typeface="Arial Black" panose="020B0604020202020204" pitchFamily="34" charset="0"/>
            </a:endParaRPr>
          </a:p>
        </p:txBody>
      </p:sp>
      <p:sp>
        <p:nvSpPr>
          <p:cNvPr id="12" name="TextBox 11">
            <a:extLst>
              <a:ext uri="{FF2B5EF4-FFF2-40B4-BE49-F238E27FC236}">
                <a16:creationId xmlns:a16="http://schemas.microsoft.com/office/drawing/2014/main" id="{6DF208BA-8E0A-4F78-BA85-49E8FA852352}"/>
              </a:ext>
            </a:extLst>
          </p:cNvPr>
          <p:cNvSpPr txBox="1"/>
          <p:nvPr/>
        </p:nvSpPr>
        <p:spPr>
          <a:xfrm>
            <a:off x="609600" y="16594387"/>
            <a:ext cx="11887200" cy="630942"/>
          </a:xfrm>
          <a:prstGeom prst="rect">
            <a:avLst/>
          </a:prstGeom>
          <a:noFill/>
        </p:spPr>
        <p:txBody>
          <a:bodyPr wrap="square" rtlCol="0">
            <a:spAutoFit/>
          </a:bodyPr>
          <a:lstStyle/>
          <a:p>
            <a:pPr marL="457200" indent="-457200">
              <a:buFont typeface="Arial" panose="020B0604020202020204" pitchFamily="34" charset="0"/>
              <a:buChar char="•"/>
            </a:pPr>
            <a:r>
              <a:rPr lang="en-US" sz="3500" b="0" i="0" dirty="0">
                <a:solidFill>
                  <a:srgbClr val="000000"/>
                </a:solidFill>
                <a:effectLst/>
                <a:latin typeface="Palatino" pitchFamily="2" charset="77"/>
                <a:ea typeface="Palatino" pitchFamily="2" charset="77"/>
                <a:cs typeface="Arial" panose="020B0604020202020204" pitchFamily="34" charset="0"/>
              </a:rPr>
              <a:t>Enter text here</a:t>
            </a:r>
            <a:endParaRPr lang="en-US" sz="3500" dirty="0">
              <a:latin typeface="Palatino" pitchFamily="2" charset="77"/>
              <a:ea typeface="Palatino" pitchFamily="2" charset="77"/>
              <a:cs typeface="Arial" panose="020B0604020202020204" pitchFamily="34" charset="0"/>
            </a:endParaRPr>
          </a:p>
        </p:txBody>
      </p:sp>
      <p:sp>
        <p:nvSpPr>
          <p:cNvPr id="13" name="Rectangle 12">
            <a:extLst>
              <a:ext uri="{FF2B5EF4-FFF2-40B4-BE49-F238E27FC236}">
                <a16:creationId xmlns:a16="http://schemas.microsoft.com/office/drawing/2014/main" id="{DA761E00-1C2E-CACF-F840-705127B48766}"/>
              </a:ext>
            </a:extLst>
          </p:cNvPr>
          <p:cNvSpPr/>
          <p:nvPr/>
        </p:nvSpPr>
        <p:spPr>
          <a:xfrm>
            <a:off x="609600" y="22763748"/>
            <a:ext cx="11887200" cy="1049930"/>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solidFill>
                  <a:schemeClr val="bg1"/>
                </a:solidFill>
                <a:latin typeface="Arial Black" panose="020B0604020202020204" pitchFamily="34" charset="0"/>
                <a:cs typeface="Arial Black" panose="020B0604020202020204" pitchFamily="34" charset="0"/>
              </a:rPr>
              <a:t>METHODS</a:t>
            </a:r>
            <a:endParaRPr lang="en-US" sz="4000" b="1" dirty="0">
              <a:latin typeface="Arial Black" panose="020B0604020202020204" pitchFamily="34" charset="0"/>
              <a:cs typeface="Arial Black" panose="020B0604020202020204" pitchFamily="34" charset="0"/>
            </a:endParaRPr>
          </a:p>
        </p:txBody>
      </p:sp>
      <p:sp>
        <p:nvSpPr>
          <p:cNvPr id="14" name="TextBox 13">
            <a:extLst>
              <a:ext uri="{FF2B5EF4-FFF2-40B4-BE49-F238E27FC236}">
                <a16:creationId xmlns:a16="http://schemas.microsoft.com/office/drawing/2014/main" id="{E1CD8D0E-3BD3-CB77-AA2F-BBA8E58B0379}"/>
              </a:ext>
            </a:extLst>
          </p:cNvPr>
          <p:cNvSpPr txBox="1"/>
          <p:nvPr/>
        </p:nvSpPr>
        <p:spPr>
          <a:xfrm>
            <a:off x="609600" y="24392978"/>
            <a:ext cx="11887200" cy="630942"/>
          </a:xfrm>
          <a:prstGeom prst="rect">
            <a:avLst/>
          </a:prstGeom>
          <a:noFill/>
        </p:spPr>
        <p:txBody>
          <a:bodyPr wrap="square" rtlCol="0">
            <a:spAutoFit/>
          </a:bodyPr>
          <a:lstStyle/>
          <a:p>
            <a:pPr marL="514350" indent="-514350">
              <a:buFont typeface="+mj-lt"/>
              <a:buAutoNum type="arabicPeriod"/>
            </a:pPr>
            <a:r>
              <a:rPr lang="en-US" sz="3500" b="0" i="0" dirty="0">
                <a:solidFill>
                  <a:srgbClr val="000000"/>
                </a:solidFill>
                <a:effectLst/>
                <a:latin typeface="Palatino" pitchFamily="2" charset="77"/>
                <a:ea typeface="Palatino" pitchFamily="2" charset="77"/>
                <a:cs typeface="Arial" panose="020B0604020202020204" pitchFamily="34" charset="0"/>
              </a:rPr>
              <a:t>Enter text here</a:t>
            </a:r>
            <a:endParaRPr lang="en-US" sz="3500" dirty="0">
              <a:latin typeface="Palatino" pitchFamily="2" charset="77"/>
              <a:ea typeface="Palatino" pitchFamily="2" charset="77"/>
              <a:cs typeface="Arial" panose="020B0604020202020204" pitchFamily="34" charset="0"/>
            </a:endParaRPr>
          </a:p>
        </p:txBody>
      </p:sp>
      <p:grpSp>
        <p:nvGrpSpPr>
          <p:cNvPr id="3" name="Group 2">
            <a:extLst>
              <a:ext uri="{FF2B5EF4-FFF2-40B4-BE49-F238E27FC236}">
                <a16:creationId xmlns:a16="http://schemas.microsoft.com/office/drawing/2014/main" id="{EFEEA4B4-A63A-1AA5-4F39-3CA579EAAAF9}"/>
              </a:ext>
            </a:extLst>
          </p:cNvPr>
          <p:cNvGrpSpPr/>
          <p:nvPr/>
        </p:nvGrpSpPr>
        <p:grpSpPr>
          <a:xfrm>
            <a:off x="16182519" y="4067280"/>
            <a:ext cx="11526159" cy="30270240"/>
            <a:chOff x="16182519" y="3943767"/>
            <a:chExt cx="11526159" cy="30270240"/>
          </a:xfrm>
        </p:grpSpPr>
        <p:sp>
          <p:nvSpPr>
            <p:cNvPr id="20" name="Rectangle 19">
              <a:extLst>
                <a:ext uri="{FF2B5EF4-FFF2-40B4-BE49-F238E27FC236}">
                  <a16:creationId xmlns:a16="http://schemas.microsoft.com/office/drawing/2014/main" id="{2C249590-CE85-CF8D-0096-D2DCD0FC705E}"/>
                </a:ext>
              </a:extLst>
            </p:cNvPr>
            <p:cNvSpPr/>
            <p:nvPr/>
          </p:nvSpPr>
          <p:spPr>
            <a:xfrm>
              <a:off x="16182519" y="4811994"/>
              <a:ext cx="11520715" cy="84357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Chart 18">
              <a:extLst>
                <a:ext uri="{FF2B5EF4-FFF2-40B4-BE49-F238E27FC236}">
                  <a16:creationId xmlns:a16="http://schemas.microsoft.com/office/drawing/2014/main" id="{88849949-099B-E849-BC8F-07121A52D309}"/>
                </a:ext>
              </a:extLst>
            </p:cNvPr>
            <p:cNvGraphicFramePr/>
            <p:nvPr>
              <p:extLst>
                <p:ext uri="{D42A27DB-BD31-4B8C-83A1-F6EECF244321}">
                  <p14:modId xmlns:p14="http://schemas.microsoft.com/office/powerpoint/2010/main" val="3093509241"/>
                </p:ext>
              </p:extLst>
            </p:nvPr>
          </p:nvGraphicFramePr>
          <p:xfrm>
            <a:off x="16182519" y="4811994"/>
            <a:ext cx="11520715" cy="8435757"/>
          </p:xfrm>
          <a:graphic>
            <a:graphicData uri="http://schemas.openxmlformats.org/drawingml/2006/chart">
              <c:chart xmlns:c="http://schemas.openxmlformats.org/drawingml/2006/chart" xmlns:r="http://schemas.openxmlformats.org/officeDocument/2006/relationships" r:id="rId2"/>
            </a:graphicData>
          </a:graphic>
        </p:graphicFrame>
        <p:sp>
          <p:nvSpPr>
            <p:cNvPr id="21" name="TextBox 20">
              <a:extLst>
                <a:ext uri="{FF2B5EF4-FFF2-40B4-BE49-F238E27FC236}">
                  <a16:creationId xmlns:a16="http://schemas.microsoft.com/office/drawing/2014/main" id="{00D0443B-67BE-BC7D-F926-F6372AE70F06}"/>
                </a:ext>
              </a:extLst>
            </p:cNvPr>
            <p:cNvSpPr txBox="1"/>
            <p:nvPr/>
          </p:nvSpPr>
          <p:spPr>
            <a:xfrm>
              <a:off x="20383709" y="3943767"/>
              <a:ext cx="3118338" cy="707886"/>
            </a:xfrm>
            <a:prstGeom prst="rect">
              <a:avLst/>
            </a:prstGeom>
            <a:noFill/>
          </p:spPr>
          <p:txBody>
            <a:bodyPr wrap="square" rtlCol="0">
              <a:spAutoFit/>
            </a:bodyPr>
            <a:lstStyle/>
            <a:p>
              <a:pPr algn="ctr"/>
              <a:r>
                <a:rPr lang="en-US" sz="4000" b="1" dirty="0">
                  <a:solidFill>
                    <a:schemeClr val="bg1"/>
                  </a:solidFill>
                  <a:latin typeface="Arial Black" panose="020B0604020202020204" pitchFamily="34" charset="0"/>
                  <a:cs typeface="Arial Black" panose="020B0604020202020204" pitchFamily="34" charset="0"/>
                </a:rPr>
                <a:t>FIGURE 1</a:t>
              </a:r>
            </a:p>
          </p:txBody>
        </p:sp>
        <p:grpSp>
          <p:nvGrpSpPr>
            <p:cNvPr id="2" name="Group 1">
              <a:extLst>
                <a:ext uri="{FF2B5EF4-FFF2-40B4-BE49-F238E27FC236}">
                  <a16:creationId xmlns:a16="http://schemas.microsoft.com/office/drawing/2014/main" id="{600A0851-AE37-32B5-B4F5-19BCEC36A9DE}"/>
                </a:ext>
              </a:extLst>
            </p:cNvPr>
            <p:cNvGrpSpPr/>
            <p:nvPr/>
          </p:nvGrpSpPr>
          <p:grpSpPr>
            <a:xfrm>
              <a:off x="16185242" y="14428588"/>
              <a:ext cx="11520715" cy="9368327"/>
              <a:chOff x="16185242" y="13904902"/>
              <a:chExt cx="11520715" cy="9368327"/>
            </a:xfrm>
          </p:grpSpPr>
          <p:sp>
            <p:nvSpPr>
              <p:cNvPr id="22" name="Rectangle 21">
                <a:extLst>
                  <a:ext uri="{FF2B5EF4-FFF2-40B4-BE49-F238E27FC236}">
                    <a16:creationId xmlns:a16="http://schemas.microsoft.com/office/drawing/2014/main" id="{2F920626-F939-3AA3-DE5C-5F36047AA41A}"/>
                  </a:ext>
                </a:extLst>
              </p:cNvPr>
              <p:cNvSpPr/>
              <p:nvPr/>
            </p:nvSpPr>
            <p:spPr>
              <a:xfrm>
                <a:off x="16185242" y="14837472"/>
                <a:ext cx="11520715" cy="84357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Chart 22">
                <a:extLst>
                  <a:ext uri="{FF2B5EF4-FFF2-40B4-BE49-F238E27FC236}">
                    <a16:creationId xmlns:a16="http://schemas.microsoft.com/office/drawing/2014/main" id="{787B355C-F64B-89E8-2D1D-9764A027A724}"/>
                  </a:ext>
                </a:extLst>
              </p:cNvPr>
              <p:cNvGraphicFramePr/>
              <p:nvPr>
                <p:extLst>
                  <p:ext uri="{D42A27DB-BD31-4B8C-83A1-F6EECF244321}">
                    <p14:modId xmlns:p14="http://schemas.microsoft.com/office/powerpoint/2010/main" val="1420224939"/>
                  </p:ext>
                </p:extLst>
              </p:nvPr>
            </p:nvGraphicFramePr>
            <p:xfrm>
              <a:off x="16185242" y="14837472"/>
              <a:ext cx="11520715" cy="8435757"/>
            </p:xfrm>
            <a:graphic>
              <a:graphicData uri="http://schemas.openxmlformats.org/drawingml/2006/chart">
                <c:chart xmlns:c="http://schemas.openxmlformats.org/drawingml/2006/chart" xmlns:r="http://schemas.openxmlformats.org/officeDocument/2006/relationships" r:id="rId3"/>
              </a:graphicData>
            </a:graphic>
          </p:graphicFrame>
          <p:sp>
            <p:nvSpPr>
              <p:cNvPr id="24" name="TextBox 23">
                <a:extLst>
                  <a:ext uri="{FF2B5EF4-FFF2-40B4-BE49-F238E27FC236}">
                    <a16:creationId xmlns:a16="http://schemas.microsoft.com/office/drawing/2014/main" id="{E07232AB-247C-99D7-2F2F-5C6C13AA10BB}"/>
                  </a:ext>
                </a:extLst>
              </p:cNvPr>
              <p:cNvSpPr txBox="1"/>
              <p:nvPr/>
            </p:nvSpPr>
            <p:spPr>
              <a:xfrm>
                <a:off x="20386430" y="13904902"/>
                <a:ext cx="3118338" cy="707886"/>
              </a:xfrm>
              <a:prstGeom prst="rect">
                <a:avLst/>
              </a:prstGeom>
              <a:noFill/>
            </p:spPr>
            <p:txBody>
              <a:bodyPr wrap="square" rtlCol="0">
                <a:spAutoFit/>
              </a:bodyPr>
              <a:lstStyle/>
              <a:p>
                <a:pPr algn="ctr"/>
                <a:r>
                  <a:rPr lang="en-US" sz="4000" b="1" dirty="0">
                    <a:solidFill>
                      <a:schemeClr val="bg1"/>
                    </a:solidFill>
                    <a:latin typeface="Arial Black" panose="020B0604020202020204" pitchFamily="34" charset="0"/>
                    <a:cs typeface="Arial Black" panose="020B0604020202020204" pitchFamily="34" charset="0"/>
                  </a:rPr>
                  <a:t>FIGURE 2</a:t>
                </a:r>
              </a:p>
            </p:txBody>
          </p:sp>
        </p:grpSp>
        <p:sp>
          <p:nvSpPr>
            <p:cNvPr id="27" name="Rectangle 26">
              <a:extLst>
                <a:ext uri="{FF2B5EF4-FFF2-40B4-BE49-F238E27FC236}">
                  <a16:creationId xmlns:a16="http://schemas.microsoft.com/office/drawing/2014/main" id="{D79BA2B5-55C7-5B31-C2FC-27B12C36F6B4}"/>
                </a:ext>
              </a:extLst>
            </p:cNvPr>
            <p:cNvSpPr/>
            <p:nvPr/>
          </p:nvSpPr>
          <p:spPr>
            <a:xfrm>
              <a:off x="16187963" y="25778250"/>
              <a:ext cx="11520715" cy="84357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8" name="Chart 27">
              <a:extLst>
                <a:ext uri="{FF2B5EF4-FFF2-40B4-BE49-F238E27FC236}">
                  <a16:creationId xmlns:a16="http://schemas.microsoft.com/office/drawing/2014/main" id="{6C5548D8-89EF-EA57-2FCE-91995433B881}"/>
                </a:ext>
              </a:extLst>
            </p:cNvPr>
            <p:cNvGraphicFramePr/>
            <p:nvPr>
              <p:extLst>
                <p:ext uri="{D42A27DB-BD31-4B8C-83A1-F6EECF244321}">
                  <p14:modId xmlns:p14="http://schemas.microsoft.com/office/powerpoint/2010/main" val="4196762519"/>
                </p:ext>
              </p:extLst>
            </p:nvPr>
          </p:nvGraphicFramePr>
          <p:xfrm>
            <a:off x="16187963" y="25778250"/>
            <a:ext cx="11520715" cy="8435757"/>
          </p:xfrm>
          <a:graphic>
            <a:graphicData uri="http://schemas.openxmlformats.org/drawingml/2006/chart">
              <c:chart xmlns:c="http://schemas.openxmlformats.org/drawingml/2006/chart" xmlns:r="http://schemas.openxmlformats.org/officeDocument/2006/relationships" r:id="rId4"/>
            </a:graphicData>
          </a:graphic>
        </p:graphicFrame>
        <p:sp>
          <p:nvSpPr>
            <p:cNvPr id="29" name="TextBox 28">
              <a:extLst>
                <a:ext uri="{FF2B5EF4-FFF2-40B4-BE49-F238E27FC236}">
                  <a16:creationId xmlns:a16="http://schemas.microsoft.com/office/drawing/2014/main" id="{9D57309A-2734-6F03-F1F8-F9A6615F944B}"/>
                </a:ext>
              </a:extLst>
            </p:cNvPr>
            <p:cNvSpPr txBox="1"/>
            <p:nvPr/>
          </p:nvSpPr>
          <p:spPr>
            <a:xfrm>
              <a:off x="20383707" y="24758517"/>
              <a:ext cx="3118338" cy="707886"/>
            </a:xfrm>
            <a:prstGeom prst="rect">
              <a:avLst/>
            </a:prstGeom>
            <a:noFill/>
          </p:spPr>
          <p:txBody>
            <a:bodyPr wrap="square" rtlCol="0">
              <a:spAutoFit/>
            </a:bodyPr>
            <a:lstStyle/>
            <a:p>
              <a:pPr algn="ctr"/>
              <a:r>
                <a:rPr lang="en-US" sz="4000" b="1" dirty="0">
                  <a:solidFill>
                    <a:schemeClr val="bg1"/>
                  </a:solidFill>
                  <a:latin typeface="Arial Black" panose="020B0604020202020204" pitchFamily="34" charset="0"/>
                  <a:cs typeface="Arial Black" panose="020B0604020202020204" pitchFamily="34" charset="0"/>
                </a:rPr>
                <a:t>FIGURE 3</a:t>
              </a:r>
            </a:p>
          </p:txBody>
        </p:sp>
      </p:grpSp>
      <p:sp>
        <p:nvSpPr>
          <p:cNvPr id="32" name="TextBox 31">
            <a:extLst>
              <a:ext uri="{FF2B5EF4-FFF2-40B4-BE49-F238E27FC236}">
                <a16:creationId xmlns:a16="http://schemas.microsoft.com/office/drawing/2014/main" id="{F796481D-93A6-A04B-07ED-1E4B14E55C66}"/>
              </a:ext>
            </a:extLst>
          </p:cNvPr>
          <p:cNvSpPr txBox="1"/>
          <p:nvPr/>
        </p:nvSpPr>
        <p:spPr>
          <a:xfrm>
            <a:off x="31134257" y="1143000"/>
            <a:ext cx="12127276" cy="2800767"/>
          </a:xfrm>
          <a:prstGeom prst="rect">
            <a:avLst/>
          </a:prstGeom>
          <a:noFill/>
          <a:ln>
            <a:solidFill>
              <a:srgbClr val="00519F"/>
            </a:solidFill>
          </a:ln>
        </p:spPr>
        <p:txBody>
          <a:bodyPr wrap="square" rtlCol="0">
            <a:spAutoFit/>
          </a:bodyPr>
          <a:lstStyle/>
          <a:p>
            <a:pPr algn="ctr"/>
            <a:r>
              <a:rPr lang="en-US" sz="8800" b="1" dirty="0">
                <a:solidFill>
                  <a:srgbClr val="00539B"/>
                </a:solidFill>
                <a:latin typeface="Arial Black" panose="020B0604020202020204" pitchFamily="34" charset="0"/>
                <a:cs typeface="Arial Black" panose="020B0604020202020204" pitchFamily="34" charset="0"/>
              </a:rPr>
              <a:t>INSTITUTIONAL LOGO HERE</a:t>
            </a:r>
          </a:p>
        </p:txBody>
      </p:sp>
      <p:sp>
        <p:nvSpPr>
          <p:cNvPr id="34" name="TextBox 33">
            <a:extLst>
              <a:ext uri="{FF2B5EF4-FFF2-40B4-BE49-F238E27FC236}">
                <a16:creationId xmlns:a16="http://schemas.microsoft.com/office/drawing/2014/main" id="{B9DFF0F2-B17A-139B-75DF-EA0FAB616263}"/>
              </a:ext>
            </a:extLst>
          </p:cNvPr>
          <p:cNvSpPr txBox="1"/>
          <p:nvPr/>
        </p:nvSpPr>
        <p:spPr>
          <a:xfrm>
            <a:off x="34387991" y="4469866"/>
            <a:ext cx="8686800" cy="1938992"/>
          </a:xfrm>
          <a:prstGeom prst="rect">
            <a:avLst/>
          </a:prstGeom>
          <a:noFill/>
        </p:spPr>
        <p:txBody>
          <a:bodyPr wrap="square" rtlCol="0">
            <a:spAutoFit/>
          </a:bodyPr>
          <a:lstStyle/>
          <a:p>
            <a:r>
              <a:rPr lang="en-US" sz="4000" b="1" dirty="0">
                <a:solidFill>
                  <a:srgbClr val="00539B"/>
                </a:solidFill>
                <a:latin typeface="Arial" panose="020B0604020202020204" pitchFamily="34" charset="0"/>
                <a:ea typeface="Segoe UI Black" panose="020B0A02040204020203" pitchFamily="34" charset="0"/>
                <a:cs typeface="Arial" panose="020B0604020202020204" pitchFamily="34" charset="0"/>
              </a:rPr>
              <a:t>Scan QR code or visit our website</a:t>
            </a:r>
          </a:p>
          <a:p>
            <a:r>
              <a:rPr lang="en-US" sz="4000" dirty="0" err="1">
                <a:solidFill>
                  <a:srgbClr val="00539B"/>
                </a:solidFill>
                <a:latin typeface="Palatino" pitchFamily="2" charset="77"/>
                <a:ea typeface="Palatino" pitchFamily="2" charset="77"/>
                <a:cs typeface="Arial" panose="020B0604020202020204" pitchFamily="34" charset="0"/>
              </a:rPr>
              <a:t>website.org</a:t>
            </a:r>
            <a:r>
              <a:rPr lang="en-US" sz="4000" dirty="0">
                <a:solidFill>
                  <a:srgbClr val="00539B"/>
                </a:solidFill>
                <a:latin typeface="Palatino" pitchFamily="2" charset="77"/>
                <a:ea typeface="Palatino" pitchFamily="2" charset="77"/>
                <a:cs typeface="Arial" panose="020B0604020202020204" pitchFamily="34" charset="0"/>
              </a:rPr>
              <a:t> </a:t>
            </a:r>
          </a:p>
          <a:p>
            <a:r>
              <a:rPr lang="en-US" sz="4000" dirty="0">
                <a:solidFill>
                  <a:srgbClr val="00539B"/>
                </a:solidFill>
                <a:latin typeface="Palatino" pitchFamily="2" charset="77"/>
                <a:ea typeface="Palatino" pitchFamily="2" charset="77"/>
                <a:cs typeface="Arial" panose="020B0604020202020204" pitchFamily="34" charset="0"/>
              </a:rPr>
              <a:t>     </a:t>
            </a:r>
            <a:r>
              <a:rPr lang="en-US" sz="4000" dirty="0" err="1">
                <a:solidFill>
                  <a:srgbClr val="00539B"/>
                </a:solidFill>
                <a:latin typeface="Palatino" pitchFamily="2" charset="77"/>
                <a:ea typeface="Palatino" pitchFamily="2" charset="77"/>
                <a:cs typeface="Arial" panose="020B0604020202020204" pitchFamily="34" charset="0"/>
              </a:rPr>
              <a:t>email@institution.edu</a:t>
            </a:r>
            <a:endParaRPr lang="en-US" sz="4000" dirty="0">
              <a:solidFill>
                <a:srgbClr val="00539B"/>
              </a:solidFill>
              <a:latin typeface="Palatino" pitchFamily="2" charset="77"/>
              <a:ea typeface="Palatino" pitchFamily="2" charset="77"/>
              <a:cs typeface="Arial" panose="020B0604020202020204" pitchFamily="34" charset="0"/>
            </a:endParaRPr>
          </a:p>
        </p:txBody>
      </p:sp>
      <p:pic>
        <p:nvPicPr>
          <p:cNvPr id="35" name="Graphic 34" descr="Email outline">
            <a:extLst>
              <a:ext uri="{FF2B5EF4-FFF2-40B4-BE49-F238E27FC236}">
                <a16:creationId xmlns:a16="http://schemas.microsoft.com/office/drawing/2014/main" id="{9F467B02-BE40-FC6A-CAE5-29B13B69184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387991" y="5721260"/>
            <a:ext cx="619580" cy="619580"/>
          </a:xfrm>
          <a:prstGeom prst="rect">
            <a:avLst/>
          </a:prstGeom>
        </p:spPr>
      </p:pic>
      <p:sp>
        <p:nvSpPr>
          <p:cNvPr id="36" name="Rectangle 35">
            <a:extLst>
              <a:ext uri="{FF2B5EF4-FFF2-40B4-BE49-F238E27FC236}">
                <a16:creationId xmlns:a16="http://schemas.microsoft.com/office/drawing/2014/main" id="{D7706CEC-A73B-F295-2BB7-3F0D9CAA19F3}"/>
              </a:ext>
            </a:extLst>
          </p:cNvPr>
          <p:cNvSpPr/>
          <p:nvPr/>
        </p:nvSpPr>
        <p:spPr bwMode="auto">
          <a:xfrm>
            <a:off x="31543191" y="4247436"/>
            <a:ext cx="2563191" cy="2563191"/>
          </a:xfrm>
          <a:prstGeom prst="rect">
            <a:avLst/>
          </a:prstGeom>
          <a:noFill/>
          <a:ln w="9525" cap="flat" cmpd="sng" algn="ctr">
            <a:solidFill>
              <a:srgbClr val="00519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8" charset="0"/>
            </a:endParaRPr>
          </a:p>
        </p:txBody>
      </p:sp>
      <p:sp>
        <p:nvSpPr>
          <p:cNvPr id="37" name="Rectangle 36">
            <a:extLst>
              <a:ext uri="{FF2B5EF4-FFF2-40B4-BE49-F238E27FC236}">
                <a16:creationId xmlns:a16="http://schemas.microsoft.com/office/drawing/2014/main" id="{51F8DA4F-2C82-2BD2-85AF-7A48EF7529F2}"/>
              </a:ext>
            </a:extLst>
          </p:cNvPr>
          <p:cNvSpPr/>
          <p:nvPr/>
        </p:nvSpPr>
        <p:spPr>
          <a:xfrm>
            <a:off x="31187591" y="8181474"/>
            <a:ext cx="11887200" cy="1051849"/>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solidFill>
                  <a:schemeClr val="bg1"/>
                </a:solidFill>
                <a:latin typeface="Arial Black" panose="020B0604020202020204" pitchFamily="34" charset="0"/>
                <a:cs typeface="Arial Black" panose="020B0604020202020204" pitchFamily="34" charset="0"/>
              </a:rPr>
              <a:t>results</a:t>
            </a:r>
            <a:endParaRPr lang="en-US" sz="4000" b="1" dirty="0">
              <a:latin typeface="Arial Black" panose="020B0604020202020204" pitchFamily="34" charset="0"/>
              <a:cs typeface="Arial Black" panose="020B0604020202020204" pitchFamily="34" charset="0"/>
            </a:endParaRPr>
          </a:p>
        </p:txBody>
      </p:sp>
      <p:sp>
        <p:nvSpPr>
          <p:cNvPr id="38" name="TextBox 37">
            <a:extLst>
              <a:ext uri="{FF2B5EF4-FFF2-40B4-BE49-F238E27FC236}">
                <a16:creationId xmlns:a16="http://schemas.microsoft.com/office/drawing/2014/main" id="{28503237-690A-4A5D-8A4E-4A7E4BE5AD51}"/>
              </a:ext>
            </a:extLst>
          </p:cNvPr>
          <p:cNvSpPr txBox="1"/>
          <p:nvPr/>
        </p:nvSpPr>
        <p:spPr>
          <a:xfrm>
            <a:off x="31187591" y="9812625"/>
            <a:ext cx="11887200" cy="630942"/>
          </a:xfrm>
          <a:prstGeom prst="rect">
            <a:avLst/>
          </a:prstGeom>
          <a:noFill/>
        </p:spPr>
        <p:txBody>
          <a:bodyPr wrap="square" rtlCol="0">
            <a:spAutoFit/>
          </a:bodyPr>
          <a:lstStyle/>
          <a:p>
            <a:pPr marL="457200" indent="-457200">
              <a:buFont typeface="Arial" panose="020B0604020202020204" pitchFamily="34" charset="0"/>
              <a:buChar char="•"/>
            </a:pPr>
            <a:r>
              <a:rPr lang="en-US" sz="3500" b="0" i="0" dirty="0">
                <a:solidFill>
                  <a:srgbClr val="000000"/>
                </a:solidFill>
                <a:effectLst/>
                <a:latin typeface="Palatino" pitchFamily="2" charset="77"/>
                <a:ea typeface="Palatino" pitchFamily="2" charset="77"/>
                <a:cs typeface="Arial" panose="020B0604020202020204" pitchFamily="34" charset="0"/>
              </a:rPr>
              <a:t>Enter text here</a:t>
            </a:r>
            <a:endParaRPr lang="en-US" sz="3500" dirty="0">
              <a:latin typeface="Palatino" pitchFamily="2" charset="77"/>
              <a:ea typeface="Palatino" pitchFamily="2" charset="77"/>
              <a:cs typeface="Arial" panose="020B0604020202020204" pitchFamily="34" charset="0"/>
            </a:endParaRPr>
          </a:p>
        </p:txBody>
      </p:sp>
      <p:sp>
        <p:nvSpPr>
          <p:cNvPr id="39" name="Rectangle 38">
            <a:extLst>
              <a:ext uri="{FF2B5EF4-FFF2-40B4-BE49-F238E27FC236}">
                <a16:creationId xmlns:a16="http://schemas.microsoft.com/office/drawing/2014/main" id="{C004C67D-D743-C37D-ED41-7EDB3D1725BB}"/>
              </a:ext>
            </a:extLst>
          </p:cNvPr>
          <p:cNvSpPr/>
          <p:nvPr/>
        </p:nvSpPr>
        <p:spPr>
          <a:xfrm>
            <a:off x="31187591" y="20536189"/>
            <a:ext cx="11887200" cy="1050451"/>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solidFill>
                  <a:schemeClr val="bg1"/>
                </a:solidFill>
                <a:latin typeface="Arial Black" panose="020B0604020202020204" pitchFamily="34" charset="0"/>
                <a:cs typeface="Arial Black" panose="020B0604020202020204" pitchFamily="34" charset="0"/>
              </a:rPr>
              <a:t>conclusions</a:t>
            </a:r>
            <a:endParaRPr lang="en-US" sz="4000" b="1" dirty="0">
              <a:latin typeface="Arial Black" panose="020B0604020202020204" pitchFamily="34" charset="0"/>
              <a:cs typeface="Arial Black" panose="020B0604020202020204" pitchFamily="34" charset="0"/>
            </a:endParaRPr>
          </a:p>
        </p:txBody>
      </p:sp>
      <p:sp>
        <p:nvSpPr>
          <p:cNvPr id="40" name="TextBox 39">
            <a:extLst>
              <a:ext uri="{FF2B5EF4-FFF2-40B4-BE49-F238E27FC236}">
                <a16:creationId xmlns:a16="http://schemas.microsoft.com/office/drawing/2014/main" id="{36ED6BB5-9E56-7D61-503A-BF616A025E78}"/>
              </a:ext>
            </a:extLst>
          </p:cNvPr>
          <p:cNvSpPr txBox="1"/>
          <p:nvPr/>
        </p:nvSpPr>
        <p:spPr>
          <a:xfrm>
            <a:off x="31187591" y="22165942"/>
            <a:ext cx="11887200" cy="630942"/>
          </a:xfrm>
          <a:prstGeom prst="rect">
            <a:avLst/>
          </a:prstGeom>
          <a:noFill/>
        </p:spPr>
        <p:txBody>
          <a:bodyPr wrap="square" rtlCol="0">
            <a:spAutoFit/>
          </a:bodyPr>
          <a:lstStyle/>
          <a:p>
            <a:pPr marL="457200" indent="-457200">
              <a:buFont typeface="Arial" panose="020B0604020202020204" pitchFamily="34" charset="0"/>
              <a:buChar char="•"/>
            </a:pPr>
            <a:r>
              <a:rPr lang="en-US" sz="3500" b="0" i="0" dirty="0">
                <a:solidFill>
                  <a:srgbClr val="000000"/>
                </a:solidFill>
                <a:effectLst/>
                <a:latin typeface="Palatino" pitchFamily="2" charset="77"/>
                <a:ea typeface="Palatino" pitchFamily="2" charset="77"/>
                <a:cs typeface="Arial" panose="020B0604020202020204" pitchFamily="34" charset="0"/>
              </a:rPr>
              <a:t>Enter text here</a:t>
            </a:r>
            <a:endParaRPr lang="en-US" sz="3500" dirty="0">
              <a:latin typeface="Palatino" pitchFamily="2" charset="77"/>
              <a:ea typeface="Palatino" pitchFamily="2" charset="77"/>
              <a:cs typeface="Arial" panose="020B0604020202020204" pitchFamily="34" charset="0"/>
            </a:endParaRPr>
          </a:p>
        </p:txBody>
      </p:sp>
      <p:sp>
        <p:nvSpPr>
          <p:cNvPr id="41" name="Rectangle 40">
            <a:extLst>
              <a:ext uri="{FF2B5EF4-FFF2-40B4-BE49-F238E27FC236}">
                <a16:creationId xmlns:a16="http://schemas.microsoft.com/office/drawing/2014/main" id="{21D21C64-1DAB-65E8-8369-1B010C6E521B}"/>
              </a:ext>
            </a:extLst>
          </p:cNvPr>
          <p:cNvSpPr/>
          <p:nvPr/>
        </p:nvSpPr>
        <p:spPr>
          <a:xfrm>
            <a:off x="31187591" y="27225748"/>
            <a:ext cx="11887200" cy="1055034"/>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solidFill>
                  <a:schemeClr val="bg1"/>
                </a:solidFill>
                <a:latin typeface="Arial Black" panose="020B0604020202020204" pitchFamily="34" charset="0"/>
                <a:cs typeface="Arial Black" panose="020B0604020202020204" pitchFamily="34" charset="0"/>
              </a:rPr>
              <a:t>disclosures</a:t>
            </a:r>
            <a:endParaRPr lang="en-US" sz="4000" b="1" dirty="0">
              <a:latin typeface="Arial Black" panose="020B0604020202020204" pitchFamily="34" charset="0"/>
              <a:cs typeface="Arial Black" panose="020B0604020202020204" pitchFamily="34" charset="0"/>
            </a:endParaRPr>
          </a:p>
        </p:txBody>
      </p:sp>
      <p:sp>
        <p:nvSpPr>
          <p:cNvPr id="42" name="TextBox 41">
            <a:extLst>
              <a:ext uri="{FF2B5EF4-FFF2-40B4-BE49-F238E27FC236}">
                <a16:creationId xmlns:a16="http://schemas.microsoft.com/office/drawing/2014/main" id="{CA2B9059-CAC3-3117-7BBC-3C224A418EC3}"/>
              </a:ext>
            </a:extLst>
          </p:cNvPr>
          <p:cNvSpPr txBox="1"/>
          <p:nvPr/>
        </p:nvSpPr>
        <p:spPr>
          <a:xfrm>
            <a:off x="31187591" y="28860083"/>
            <a:ext cx="11887200" cy="630942"/>
          </a:xfrm>
          <a:prstGeom prst="rect">
            <a:avLst/>
          </a:prstGeom>
          <a:noFill/>
        </p:spPr>
        <p:txBody>
          <a:bodyPr wrap="square" rtlCol="0">
            <a:spAutoFit/>
          </a:bodyPr>
          <a:lstStyle/>
          <a:p>
            <a:pPr marL="457200" indent="-457200">
              <a:buFont typeface="Arial" panose="020B0604020202020204" pitchFamily="34" charset="0"/>
              <a:buChar char="•"/>
            </a:pPr>
            <a:r>
              <a:rPr lang="en-US" sz="3500" b="0" i="0" dirty="0">
                <a:solidFill>
                  <a:srgbClr val="000000"/>
                </a:solidFill>
                <a:effectLst/>
                <a:latin typeface="Palatino" pitchFamily="2" charset="77"/>
                <a:ea typeface="Palatino" pitchFamily="2" charset="77"/>
                <a:cs typeface="Arial" panose="020B0604020202020204" pitchFamily="34" charset="0"/>
              </a:rPr>
              <a:t>Enter text here</a:t>
            </a:r>
            <a:endParaRPr lang="en-US" sz="3500" dirty="0">
              <a:latin typeface="Palatino" pitchFamily="2" charset="77"/>
              <a:ea typeface="Palatino" pitchFamily="2" charset="77"/>
              <a:cs typeface="Arial" panose="020B0604020202020204" pitchFamily="34" charset="0"/>
            </a:endParaRPr>
          </a:p>
        </p:txBody>
      </p:sp>
      <p:sp>
        <p:nvSpPr>
          <p:cNvPr id="43" name="Rectangle 42">
            <a:extLst>
              <a:ext uri="{FF2B5EF4-FFF2-40B4-BE49-F238E27FC236}">
                <a16:creationId xmlns:a16="http://schemas.microsoft.com/office/drawing/2014/main" id="{080159BD-D38B-1A48-0E6A-8EB8B33127C1}"/>
              </a:ext>
            </a:extLst>
          </p:cNvPr>
          <p:cNvSpPr/>
          <p:nvPr/>
        </p:nvSpPr>
        <p:spPr>
          <a:xfrm>
            <a:off x="31187591" y="31777122"/>
            <a:ext cx="11887200" cy="1055390"/>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solidFill>
                  <a:schemeClr val="bg1"/>
                </a:solidFill>
                <a:latin typeface="Arial Black" panose="020B0604020202020204" pitchFamily="34" charset="0"/>
                <a:cs typeface="Arial Black" panose="020B0604020202020204" pitchFamily="34" charset="0"/>
              </a:rPr>
              <a:t>Acknowledgements</a:t>
            </a:r>
            <a:endParaRPr lang="en-US" sz="4000" b="1" dirty="0">
              <a:latin typeface="Arial Black" panose="020B0604020202020204" pitchFamily="34" charset="0"/>
              <a:cs typeface="Arial Black" panose="020B0604020202020204" pitchFamily="34" charset="0"/>
            </a:endParaRPr>
          </a:p>
        </p:txBody>
      </p:sp>
      <p:sp>
        <p:nvSpPr>
          <p:cNvPr id="44" name="TextBox 43">
            <a:extLst>
              <a:ext uri="{FF2B5EF4-FFF2-40B4-BE49-F238E27FC236}">
                <a16:creationId xmlns:a16="http://schemas.microsoft.com/office/drawing/2014/main" id="{DB089B14-7DBC-CF34-12CE-EAC97500B84E}"/>
              </a:ext>
            </a:extLst>
          </p:cNvPr>
          <p:cNvSpPr txBox="1"/>
          <p:nvPr/>
        </p:nvSpPr>
        <p:spPr>
          <a:xfrm>
            <a:off x="31187591" y="33411813"/>
            <a:ext cx="11887200" cy="1938992"/>
          </a:xfrm>
          <a:prstGeom prst="rect">
            <a:avLst/>
          </a:prstGeom>
          <a:noFill/>
        </p:spPr>
        <p:txBody>
          <a:bodyPr wrap="square" rtlCol="0">
            <a:spAutoFit/>
          </a:bodyPr>
          <a:lstStyle/>
          <a:p>
            <a:pPr marL="457200" indent="-457200">
              <a:buFont typeface="Arial" panose="020B0604020202020204" pitchFamily="34" charset="0"/>
              <a:buChar char="•"/>
            </a:pPr>
            <a:r>
              <a:rPr lang="en-US" sz="2400" dirty="0">
                <a:latin typeface="Palatino" pitchFamily="2" charset="77"/>
                <a:ea typeface="Palatino" pitchFamily="2" charset="77"/>
                <a:cs typeface="Arial" panose="020B0604020202020204" pitchFamily="34" charset="0"/>
              </a:rPr>
              <a:t>Dr. XXX received funding from the Year Research Grants Program of the Consortium for Medical Marijuana Clinical Outcomes Research which is funded through State of Florida appropriations. Any published findings and conclusions are those of the authors and do not necessarily represent the official position of the Consortium for Medical Marijuana Clinical Outcomes Research. </a:t>
            </a:r>
          </a:p>
        </p:txBody>
      </p:sp>
      <p:pic>
        <p:nvPicPr>
          <p:cNvPr id="7" name="Picture 6" descr="A black background with white text&#10;&#10;Description automatically generated">
            <a:extLst>
              <a:ext uri="{FF2B5EF4-FFF2-40B4-BE49-F238E27FC236}">
                <a16:creationId xmlns:a16="http://schemas.microsoft.com/office/drawing/2014/main" id="{437FD16B-4D19-C074-ABF1-F5A0D37B8EFD}"/>
              </a:ext>
            </a:extLst>
          </p:cNvPr>
          <p:cNvPicPr>
            <a:picLocks noChangeAspect="1"/>
          </p:cNvPicPr>
          <p:nvPr/>
        </p:nvPicPr>
        <p:blipFill>
          <a:blip r:embed="rId7"/>
          <a:stretch>
            <a:fillRect/>
          </a:stretch>
        </p:blipFill>
        <p:spPr>
          <a:xfrm>
            <a:off x="33311695" y="35584595"/>
            <a:ext cx="7772400" cy="2454442"/>
          </a:xfrm>
          <a:prstGeom prst="rect">
            <a:avLst/>
          </a:prstGeom>
        </p:spPr>
      </p:pic>
    </p:spTree>
    <p:extLst>
      <p:ext uri="{BB962C8B-B14F-4D97-AF65-F5344CB8AC3E}">
        <p14:creationId xmlns:p14="http://schemas.microsoft.com/office/powerpoint/2010/main" val="28732748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172</TotalTime>
  <Words>129</Words>
  <Application>Microsoft Macintosh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Calibri Light</vt:lpstr>
      <vt:lpstr>Palatino</vt:lpstr>
      <vt:lpstr>Times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Mckee,Samuel W</dc:creator>
  <cp:lastModifiedBy>Veliz,Allison</cp:lastModifiedBy>
  <cp:revision>9</cp:revision>
  <dcterms:created xsi:type="dcterms:W3CDTF">2023-03-23T16:01:30Z</dcterms:created>
  <dcterms:modified xsi:type="dcterms:W3CDTF">2024-03-19T19:32:54Z</dcterms:modified>
</cp:coreProperties>
</file>